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8267-E0CE-46C1-94C1-264DB2F164C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601B-5185-49D3-A7D8-EE7140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60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8267-E0CE-46C1-94C1-264DB2F164C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601B-5185-49D3-A7D8-EE7140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03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8267-E0CE-46C1-94C1-264DB2F164C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601B-5185-49D3-A7D8-EE7140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82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8267-E0CE-46C1-94C1-264DB2F164C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601B-5185-49D3-A7D8-EE7140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72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8267-E0CE-46C1-94C1-264DB2F164C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601B-5185-49D3-A7D8-EE7140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32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8267-E0CE-46C1-94C1-264DB2F164C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601B-5185-49D3-A7D8-EE7140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33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8267-E0CE-46C1-94C1-264DB2F164C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601B-5185-49D3-A7D8-EE7140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67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8267-E0CE-46C1-94C1-264DB2F164C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601B-5185-49D3-A7D8-EE7140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45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8267-E0CE-46C1-94C1-264DB2F164C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601B-5185-49D3-A7D8-EE7140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1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8267-E0CE-46C1-94C1-264DB2F164C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601B-5185-49D3-A7D8-EE7140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03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8267-E0CE-46C1-94C1-264DB2F164C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601B-5185-49D3-A7D8-EE7140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3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F8267-E0CE-46C1-94C1-264DB2F164C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4601B-5185-49D3-A7D8-EE7140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0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47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43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73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62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10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97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89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14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47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82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4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35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53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40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49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0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53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POGO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3.0 Survival Proportions and Trends - Childhood Cancer in Ontario: The 2020 POGO Surveillance Report</dc:title>
  <dc:creator>Mandy Sala</dc:creator>
  <cp:lastModifiedBy>Mandy Sala</cp:lastModifiedBy>
  <cp:revision>8</cp:revision>
  <dcterms:created xsi:type="dcterms:W3CDTF">2020-09-25T19:32:18Z</dcterms:created>
  <dcterms:modified xsi:type="dcterms:W3CDTF">2020-09-25T20:37:29Z</dcterms:modified>
</cp:coreProperties>
</file>