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1" r:id="rId2"/>
    <p:sldId id="302" r:id="rId3"/>
    <p:sldId id="30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8267-E0CE-46C1-94C1-264DB2F164C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601B-5185-49D3-A7D8-EE7140259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160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8267-E0CE-46C1-94C1-264DB2F164C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601B-5185-49D3-A7D8-EE7140259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103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8267-E0CE-46C1-94C1-264DB2F164C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601B-5185-49D3-A7D8-EE7140259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382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8267-E0CE-46C1-94C1-264DB2F164C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601B-5185-49D3-A7D8-EE7140259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172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8267-E0CE-46C1-94C1-264DB2F164C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601B-5185-49D3-A7D8-EE7140259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332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8267-E0CE-46C1-94C1-264DB2F164C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601B-5185-49D3-A7D8-EE7140259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633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8267-E0CE-46C1-94C1-264DB2F164C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601B-5185-49D3-A7D8-EE7140259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367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8267-E0CE-46C1-94C1-264DB2F164C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601B-5185-49D3-A7D8-EE7140259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145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8267-E0CE-46C1-94C1-264DB2F164C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601B-5185-49D3-A7D8-EE7140259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01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8267-E0CE-46C1-94C1-264DB2F164C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601B-5185-49D3-A7D8-EE7140259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803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8267-E0CE-46C1-94C1-264DB2F164C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601B-5185-49D3-A7D8-EE7140259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131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F8267-E0CE-46C1-94C1-264DB2F164C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4601B-5185-49D3-A7D8-EE7140259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30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266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888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677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POGO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4.0 Estimated Complete Prevalence - Childhood Cancer in Ontario: The 2020 POGO Surveillance Report</dc:title>
  <dc:creator>Mandy Sala</dc:creator>
  <cp:lastModifiedBy>Mandy Sala</cp:lastModifiedBy>
  <cp:revision>8</cp:revision>
  <dcterms:created xsi:type="dcterms:W3CDTF">2020-09-25T19:32:18Z</dcterms:created>
  <dcterms:modified xsi:type="dcterms:W3CDTF">2020-09-25T20:35:08Z</dcterms:modified>
</cp:coreProperties>
</file>