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6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3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6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4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0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3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8267-E0CE-46C1-94C1-264DB2F164C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601B-5185-49D3-A7D8-EE7140259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0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0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9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246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921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7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29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2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2.0 Mortality Rates and Trends - Childhood Cancer in Ontario: The 2020 POGO Surveillance Report</dc:title>
  <dc:creator>Mandy Sala</dc:creator>
  <cp:lastModifiedBy>Mandy Sala</cp:lastModifiedBy>
  <cp:revision>7</cp:revision>
  <dcterms:created xsi:type="dcterms:W3CDTF">2020-09-25T19:32:18Z</dcterms:created>
  <dcterms:modified xsi:type="dcterms:W3CDTF">2020-09-25T20:36:35Z</dcterms:modified>
</cp:coreProperties>
</file>