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0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8267-E0CE-46C1-94C1-264DB2F164CC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601B-5185-49D3-A7D8-EE7140259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1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8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5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2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8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5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0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9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4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1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0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26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47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5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5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3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0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49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0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53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3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3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6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1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10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9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89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4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472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6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8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6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5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12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Cancer in Ontario: The 2020 POGO Surveillance Report</dc:title>
  <dc:creator>Mandy Sala</dc:creator>
  <cp:lastModifiedBy>Mandy Sala</cp:lastModifiedBy>
  <cp:revision>7</cp:revision>
  <dcterms:created xsi:type="dcterms:W3CDTF">2020-09-25T19:32:18Z</dcterms:created>
  <dcterms:modified xsi:type="dcterms:W3CDTF">2020-09-25T20:38:18Z</dcterms:modified>
</cp:coreProperties>
</file>