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slideLayouts/slideLayout13.xml" ContentType="application/vnd.openxmlformats-officedocument.presentationml.slideLayout+xml"/>
  <Override PartName="/ppt/theme/theme5.xml" ContentType="application/vnd.openxmlformats-officedocument.theme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theme/theme7.xml" ContentType="application/vnd.openxmlformats-officedocument.theme+xml"/>
  <Override PartName="/ppt/slideLayouts/slideLayout16.xml" ContentType="application/vnd.openxmlformats-officedocument.presentationml.slideLayout+xml"/>
  <Override PartName="/ppt/theme/theme8.xml" ContentType="application/vnd.openxmlformats-officedocument.theme+xml"/>
  <Override PartName="/ppt/slideLayouts/slideLayout17.xml" ContentType="application/vnd.openxmlformats-officedocument.presentationml.slideLayout+xml"/>
  <Override PartName="/ppt/theme/theme9.xml" ContentType="application/vnd.openxmlformats-officedocument.theme+xml"/>
  <Override PartName="/ppt/slideLayouts/slideLayout18.xml" ContentType="application/vnd.openxmlformats-officedocument.presentationml.slideLayout+xml"/>
  <Override PartName="/ppt/theme/theme10.xml" ContentType="application/vnd.openxmlformats-officedocument.theme+xml"/>
  <Override PartName="/ppt/slideLayouts/slideLayout19.xml" ContentType="application/vnd.openxmlformats-officedocument.presentationml.slideLayout+xml"/>
  <Override PartName="/ppt/theme/theme11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3" r:id="rId5"/>
    <p:sldMasterId id="2147483731" r:id="rId6"/>
    <p:sldMasterId id="2147483790" r:id="rId7"/>
    <p:sldMasterId id="2147483748" r:id="rId8"/>
    <p:sldMasterId id="2147483788" r:id="rId9"/>
    <p:sldMasterId id="2147483733" r:id="rId10"/>
    <p:sldMasterId id="2147483735" r:id="rId11"/>
    <p:sldMasterId id="2147483737" r:id="rId12"/>
    <p:sldMasterId id="2147483739" r:id="rId13"/>
    <p:sldMasterId id="2147483742" r:id="rId14"/>
    <p:sldMasterId id="2147483856" r:id="rId15"/>
    <p:sldMasterId id="2147483849" r:id="rId16"/>
  </p:sldMasterIdLst>
  <p:notesMasterIdLst>
    <p:notesMasterId r:id="rId18"/>
  </p:notesMasterIdLst>
  <p:handoutMasterIdLst>
    <p:handoutMasterId r:id="rId19"/>
  </p:handoutMasterIdLst>
  <p:sldIdLst>
    <p:sldId id="3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lly Zorzi" initials="KZ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099D8"/>
    <a:srgbClr val="00BBE5"/>
    <a:srgbClr val="7DC242"/>
    <a:srgbClr val="414042"/>
    <a:srgbClr val="D31D57"/>
    <a:srgbClr val="A1007D"/>
    <a:srgbClr val="F5A81C"/>
    <a:srgbClr val="F6CF3E"/>
    <a:srgbClr val="9266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4995" autoAdjust="0"/>
    <p:restoredTop sz="94604" autoAdjust="0"/>
  </p:normalViewPr>
  <p:slideViewPr>
    <p:cSldViewPr snapToGrid="0" snapToObjects="1">
      <p:cViewPr varScale="1">
        <p:scale>
          <a:sx n="112" d="100"/>
          <a:sy n="112" d="100"/>
        </p:scale>
        <p:origin x="1194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5" d="100"/>
          <a:sy n="85" d="100"/>
        </p:scale>
        <p:origin x="388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4.xml"/><Relationship Id="rId13" Type="http://schemas.openxmlformats.org/officeDocument/2006/relationships/slideMaster" Target="slideMasters/slideMaster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3.xml"/><Relationship Id="rId12" Type="http://schemas.openxmlformats.org/officeDocument/2006/relationships/slideMaster" Target="slideMasters/slideMaster8.xml"/><Relationship Id="rId17" Type="http://schemas.openxmlformats.org/officeDocument/2006/relationships/slide" Target="slides/slide1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Master" Target="slideMasters/slideMaster7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Master" Target="slideMasters/slideMaster11.xml"/><Relationship Id="rId23" Type="http://schemas.openxmlformats.org/officeDocument/2006/relationships/theme" Target="theme/theme1.xml"/><Relationship Id="rId10" Type="http://schemas.openxmlformats.org/officeDocument/2006/relationships/slideMaster" Target="slideMasters/slideMaster6.xml"/><Relationship Id="rId19" Type="http://schemas.openxmlformats.org/officeDocument/2006/relationships/handoutMaster" Target="handoutMasters/handoutMaster1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5.xml"/><Relationship Id="rId14" Type="http://schemas.openxmlformats.org/officeDocument/2006/relationships/slideMaster" Target="slideMasters/slideMaster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a Lacsena" userId="a1f5b2de-6af5-4515-8132-7acec6e20527" providerId="ADAL" clId="{607DD98F-569B-4965-8825-A550DDD7D71D}"/>
    <pc:docChg chg="undo custSel addSld delSld modSld sldOrd addMainMaster delMainMaster modMainMaster">
      <pc:chgData name="Paula Lacsena" userId="a1f5b2de-6af5-4515-8132-7acec6e20527" providerId="ADAL" clId="{607DD98F-569B-4965-8825-A550DDD7D71D}" dt="2024-06-27T15:07:51.754" v="145"/>
      <pc:docMkLst>
        <pc:docMk/>
      </pc:docMkLst>
      <pc:sldChg chg="new del">
        <pc:chgData name="Paula Lacsena" userId="a1f5b2de-6af5-4515-8132-7acec6e20527" providerId="ADAL" clId="{607DD98F-569B-4965-8825-A550DDD7D71D}" dt="2024-06-27T14:48:07.225" v="117" actId="680"/>
        <pc:sldMkLst>
          <pc:docMk/>
          <pc:sldMk cId="1846484211" sldId="371"/>
        </pc:sldMkLst>
      </pc:sldChg>
      <pc:sldChg chg="addSp delSp modSp new del mod">
        <pc:chgData name="Paula Lacsena" userId="a1f5b2de-6af5-4515-8132-7acec6e20527" providerId="ADAL" clId="{607DD98F-569B-4965-8825-A550DDD7D71D}" dt="2024-06-26T16:06:36.302" v="26" actId="47"/>
        <pc:sldMkLst>
          <pc:docMk/>
          <pc:sldMk cId="2029288537" sldId="371"/>
        </pc:sldMkLst>
        <pc:spChg chg="del mod">
          <ac:chgData name="Paula Lacsena" userId="a1f5b2de-6af5-4515-8132-7acec6e20527" providerId="ADAL" clId="{607DD98F-569B-4965-8825-A550DDD7D71D}" dt="2024-06-26T16:03:37.560" v="4" actId="478"/>
          <ac:spMkLst>
            <pc:docMk/>
            <pc:sldMk cId="2029288537" sldId="371"/>
            <ac:spMk id="2" creationId="{C8FACAE9-4E78-2F6D-E8FB-92561D47D764}"/>
          </ac:spMkLst>
        </pc:spChg>
        <pc:spChg chg="del">
          <ac:chgData name="Paula Lacsena" userId="a1f5b2de-6af5-4515-8132-7acec6e20527" providerId="ADAL" clId="{607DD98F-569B-4965-8825-A550DDD7D71D}" dt="2024-06-26T16:03:36.569" v="3" actId="478"/>
          <ac:spMkLst>
            <pc:docMk/>
            <pc:sldMk cId="2029288537" sldId="371"/>
            <ac:spMk id="3" creationId="{9038C62F-DFE4-4D12-7910-6781BC8C9EC8}"/>
          </ac:spMkLst>
        </pc:spChg>
        <pc:spChg chg="del">
          <ac:chgData name="Paula Lacsena" userId="a1f5b2de-6af5-4515-8132-7acec6e20527" providerId="ADAL" clId="{607DD98F-569B-4965-8825-A550DDD7D71D}" dt="2024-06-26T16:03:38.282" v="5" actId="478"/>
          <ac:spMkLst>
            <pc:docMk/>
            <pc:sldMk cId="2029288537" sldId="371"/>
            <ac:spMk id="4" creationId="{3B428E11-2009-2C96-A6BD-723737AFE8B9}"/>
          </ac:spMkLst>
        </pc:spChg>
        <pc:graphicFrameChg chg="add mod">
          <ac:chgData name="Paula Lacsena" userId="a1f5b2de-6af5-4515-8132-7acec6e20527" providerId="ADAL" clId="{607DD98F-569B-4965-8825-A550DDD7D71D}" dt="2024-06-26T16:04:14.555" v="15" actId="14100"/>
          <ac:graphicFrameMkLst>
            <pc:docMk/>
            <pc:sldMk cId="2029288537" sldId="371"/>
            <ac:graphicFrameMk id="5" creationId="{969A336D-B410-8611-4D6C-4CCEA50B781C}"/>
          </ac:graphicFrameMkLst>
        </pc:graphicFrameChg>
      </pc:sldChg>
      <pc:sldChg chg="new del ord">
        <pc:chgData name="Paula Lacsena" userId="a1f5b2de-6af5-4515-8132-7acec6e20527" providerId="ADAL" clId="{607DD98F-569B-4965-8825-A550DDD7D71D}" dt="2024-06-27T15:02:38.856" v="121" actId="47"/>
        <pc:sldMkLst>
          <pc:docMk/>
          <pc:sldMk cId="2515677580" sldId="371"/>
        </pc:sldMkLst>
      </pc:sldChg>
      <pc:sldChg chg="new del">
        <pc:chgData name="Paula Lacsena" userId="a1f5b2de-6af5-4515-8132-7acec6e20527" providerId="ADAL" clId="{607DD98F-569B-4965-8825-A550DDD7D71D}" dt="2024-06-26T17:11:05.194" v="103" actId="680"/>
        <pc:sldMkLst>
          <pc:docMk/>
          <pc:sldMk cId="2622698612" sldId="371"/>
        </pc:sldMkLst>
      </pc:sldChg>
      <pc:sldChg chg="new del">
        <pc:chgData name="Paula Lacsena" userId="a1f5b2de-6af5-4515-8132-7acec6e20527" providerId="ADAL" clId="{607DD98F-569B-4965-8825-A550DDD7D71D}" dt="2024-06-26T17:04:39.509" v="101" actId="680"/>
        <pc:sldMkLst>
          <pc:docMk/>
          <pc:sldMk cId="3155979141" sldId="371"/>
        </pc:sldMkLst>
      </pc:sldChg>
      <pc:sldChg chg="new del">
        <pc:chgData name="Paula Lacsena" userId="a1f5b2de-6af5-4515-8132-7acec6e20527" providerId="ADAL" clId="{607DD98F-569B-4965-8825-A550DDD7D71D}" dt="2024-06-26T16:14:07.618" v="46" actId="680"/>
        <pc:sldMkLst>
          <pc:docMk/>
          <pc:sldMk cId="3484580858" sldId="371"/>
        </pc:sldMkLst>
      </pc:sldChg>
      <pc:sldChg chg="new ord">
        <pc:chgData name="Paula Lacsena" userId="a1f5b2de-6af5-4515-8132-7acec6e20527" providerId="ADAL" clId="{607DD98F-569B-4965-8825-A550DDD7D71D}" dt="2024-06-27T15:07:51.754" v="145"/>
        <pc:sldMkLst>
          <pc:docMk/>
          <pc:sldMk cId="3553556241" sldId="371"/>
        </pc:sldMkLst>
      </pc:sldChg>
      <pc:sldMasterChg chg="delSldLayout modSldLayout sldLayoutOrd">
        <pc:chgData name="Paula Lacsena" userId="a1f5b2de-6af5-4515-8132-7acec6e20527" providerId="ADAL" clId="{607DD98F-569B-4965-8825-A550DDD7D71D}" dt="2024-06-26T17:03:19.281" v="94" actId="6014"/>
        <pc:sldMasterMkLst>
          <pc:docMk/>
          <pc:sldMasterMk cId="626284983" sldId="2147483731"/>
        </pc:sldMasterMkLst>
        <pc:sldLayoutChg chg="mod">
          <pc:chgData name="Paula Lacsena" userId="a1f5b2de-6af5-4515-8132-7acec6e20527" providerId="ADAL" clId="{607DD98F-569B-4965-8825-A550DDD7D71D}" dt="2024-06-26T16:13:22.494" v="43" actId="6014"/>
          <pc:sldLayoutMkLst>
            <pc:docMk/>
            <pc:sldMasterMk cId="626284983" sldId="2147483731"/>
            <pc:sldLayoutMk cId="89316078" sldId="2147483776"/>
          </pc:sldLayoutMkLst>
        </pc:sldLayoutChg>
        <pc:sldLayoutChg chg="mod">
          <pc:chgData name="Paula Lacsena" userId="a1f5b2de-6af5-4515-8132-7acec6e20527" providerId="ADAL" clId="{607DD98F-569B-4965-8825-A550DDD7D71D}" dt="2024-06-26T16:13:29.334" v="44" actId="6014"/>
          <pc:sldLayoutMkLst>
            <pc:docMk/>
            <pc:sldMasterMk cId="626284983" sldId="2147483731"/>
            <pc:sldLayoutMk cId="1959817361" sldId="2147483777"/>
          </pc:sldLayoutMkLst>
        </pc:sldLayoutChg>
        <pc:sldLayoutChg chg="mod">
          <pc:chgData name="Paula Lacsena" userId="a1f5b2de-6af5-4515-8132-7acec6e20527" providerId="ADAL" clId="{607DD98F-569B-4965-8825-A550DDD7D71D}" dt="2024-06-26T16:08:37.282" v="29" actId="6014"/>
          <pc:sldLayoutMkLst>
            <pc:docMk/>
            <pc:sldMasterMk cId="626284983" sldId="2147483731"/>
            <pc:sldLayoutMk cId="2434104172" sldId="2147483778"/>
          </pc:sldLayoutMkLst>
        </pc:sldLayoutChg>
        <pc:sldLayoutChg chg="mod">
          <pc:chgData name="Paula Lacsena" userId="a1f5b2de-6af5-4515-8132-7acec6e20527" providerId="ADAL" clId="{607DD98F-569B-4965-8825-A550DDD7D71D}" dt="2024-06-26T16:13:15.318" v="42" actId="6014"/>
          <pc:sldLayoutMkLst>
            <pc:docMk/>
            <pc:sldMasterMk cId="626284983" sldId="2147483731"/>
            <pc:sldLayoutMk cId="999357819" sldId="2147483852"/>
          </pc:sldLayoutMkLst>
        </pc:sldLayoutChg>
        <pc:sldLayoutChg chg="mod">
          <pc:chgData name="Paula Lacsena" userId="a1f5b2de-6af5-4515-8132-7acec6e20527" providerId="ADAL" clId="{607DD98F-569B-4965-8825-A550DDD7D71D}" dt="2024-06-26T17:03:19.281" v="94" actId="6014"/>
          <pc:sldLayoutMkLst>
            <pc:docMk/>
            <pc:sldMasterMk cId="626284983" sldId="2147483731"/>
            <pc:sldLayoutMk cId="2698980205" sldId="2147483854"/>
          </pc:sldLayoutMkLst>
        </pc:sldLayoutChg>
        <pc:sldLayoutChg chg="del mod ord">
          <pc:chgData name="Paula Lacsena" userId="a1f5b2de-6af5-4515-8132-7acec6e20527" providerId="ADAL" clId="{607DD98F-569B-4965-8825-A550DDD7D71D}" dt="2024-06-26T17:00:03.127" v="90" actId="2696"/>
          <pc:sldLayoutMkLst>
            <pc:docMk/>
            <pc:sldMasterMk cId="626284983" sldId="2147483731"/>
            <pc:sldLayoutMk cId="2876694769" sldId="2147483856"/>
          </pc:sldLayoutMkLst>
        </pc:sldLayoutChg>
      </pc:sldMasterChg>
      <pc:sldMasterChg chg="addSldLayout modSldLayout sldLayoutOrd">
        <pc:chgData name="Paula Lacsena" userId="a1f5b2de-6af5-4515-8132-7acec6e20527" providerId="ADAL" clId="{607DD98F-569B-4965-8825-A550DDD7D71D}" dt="2024-06-26T17:03:55.664" v="99" actId="6014"/>
        <pc:sldMasterMkLst>
          <pc:docMk/>
          <pc:sldMasterMk cId="1669199973" sldId="2147483790"/>
        </pc:sldMasterMkLst>
        <pc:sldLayoutChg chg="mod">
          <pc:chgData name="Paula Lacsena" userId="a1f5b2de-6af5-4515-8132-7acec6e20527" providerId="ADAL" clId="{607DD98F-569B-4965-8825-A550DDD7D71D}" dt="2024-06-26T17:03:30.698" v="95" actId="6014"/>
          <pc:sldLayoutMkLst>
            <pc:docMk/>
            <pc:sldMasterMk cId="1669199973" sldId="2147483790"/>
            <pc:sldLayoutMk cId="3060531868" sldId="2147483791"/>
          </pc:sldLayoutMkLst>
        </pc:sldLayoutChg>
        <pc:sldLayoutChg chg="mod">
          <pc:chgData name="Paula Lacsena" userId="a1f5b2de-6af5-4515-8132-7acec6e20527" providerId="ADAL" clId="{607DD98F-569B-4965-8825-A550DDD7D71D}" dt="2024-06-26T17:03:37.261" v="96" actId="6014"/>
          <pc:sldLayoutMkLst>
            <pc:docMk/>
            <pc:sldMasterMk cId="1669199973" sldId="2147483790"/>
            <pc:sldLayoutMk cId="2508869971" sldId="2147483792"/>
          </pc:sldLayoutMkLst>
        </pc:sldLayoutChg>
        <pc:sldLayoutChg chg="mod">
          <pc:chgData name="Paula Lacsena" userId="a1f5b2de-6af5-4515-8132-7acec6e20527" providerId="ADAL" clId="{607DD98F-569B-4965-8825-A550DDD7D71D}" dt="2024-06-26T17:03:43.364" v="97" actId="6014"/>
          <pc:sldLayoutMkLst>
            <pc:docMk/>
            <pc:sldMasterMk cId="1669199973" sldId="2147483790"/>
            <pc:sldLayoutMk cId="3018980" sldId="2147483793"/>
          </pc:sldLayoutMkLst>
        </pc:sldLayoutChg>
        <pc:sldLayoutChg chg="mod">
          <pc:chgData name="Paula Lacsena" userId="a1f5b2de-6af5-4515-8132-7acec6e20527" providerId="ADAL" clId="{607DD98F-569B-4965-8825-A550DDD7D71D}" dt="2024-06-26T17:03:49.286" v="98" actId="6014"/>
          <pc:sldLayoutMkLst>
            <pc:docMk/>
            <pc:sldMasterMk cId="1669199973" sldId="2147483790"/>
            <pc:sldLayoutMk cId="3734271667" sldId="2147483794"/>
          </pc:sldLayoutMkLst>
        </pc:sldLayoutChg>
        <pc:sldLayoutChg chg="mod">
          <pc:chgData name="Paula Lacsena" userId="a1f5b2de-6af5-4515-8132-7acec6e20527" providerId="ADAL" clId="{607DD98F-569B-4965-8825-A550DDD7D71D}" dt="2024-06-26T17:03:55.664" v="99" actId="6014"/>
          <pc:sldLayoutMkLst>
            <pc:docMk/>
            <pc:sldMasterMk cId="1669199973" sldId="2147483790"/>
            <pc:sldLayoutMk cId="1355086259" sldId="2147483855"/>
          </pc:sldLayoutMkLst>
        </pc:sldLayoutChg>
        <pc:sldLayoutChg chg="addSp delSp modSp add mod modTransition">
          <pc:chgData name="Paula Lacsena" userId="a1f5b2de-6af5-4515-8132-7acec6e20527" providerId="ADAL" clId="{607DD98F-569B-4965-8825-A550DDD7D71D}" dt="2024-06-26T16:06:21.175" v="25" actId="14100"/>
          <pc:sldLayoutMkLst>
            <pc:docMk/>
            <pc:sldMasterMk cId="626284983" sldId="2147483731"/>
            <pc:sldLayoutMk cId="2876694769" sldId="2147483856"/>
          </pc:sldLayoutMkLst>
          <pc:spChg chg="del">
            <ac:chgData name="Paula Lacsena" userId="a1f5b2de-6af5-4515-8132-7acec6e20527" providerId="ADAL" clId="{607DD98F-569B-4965-8825-A550DDD7D71D}" dt="2024-06-26T16:06:04.025" v="17" actId="478"/>
            <ac:spMkLst>
              <pc:docMk/>
              <pc:sldMasterMk cId="626284983" sldId="2147483731"/>
              <pc:sldLayoutMk cId="2876694769" sldId="2147483856"/>
              <ac:spMk id="4" creationId="{D595C61F-E708-FD4B-A878-F6934EFA3D02}"/>
            </ac:spMkLst>
          </pc:spChg>
          <pc:spChg chg="del">
            <ac:chgData name="Paula Lacsena" userId="a1f5b2de-6af5-4515-8132-7acec6e20527" providerId="ADAL" clId="{607DD98F-569B-4965-8825-A550DDD7D71D}" dt="2024-06-26T16:06:05.082" v="18" actId="478"/>
            <ac:spMkLst>
              <pc:docMk/>
              <pc:sldMasterMk cId="626284983" sldId="2147483731"/>
              <pc:sldLayoutMk cId="2876694769" sldId="2147483856"/>
              <ac:spMk id="5" creationId="{BD775546-F683-B14F-9DBA-CA5C5CC1205E}"/>
            </ac:spMkLst>
          </pc:spChg>
          <pc:spChg chg="del">
            <ac:chgData name="Paula Lacsena" userId="a1f5b2de-6af5-4515-8132-7acec6e20527" providerId="ADAL" clId="{607DD98F-569B-4965-8825-A550DDD7D71D}" dt="2024-06-26T16:06:06.149" v="19" actId="478"/>
            <ac:spMkLst>
              <pc:docMk/>
              <pc:sldMasterMk cId="626284983" sldId="2147483731"/>
              <pc:sldLayoutMk cId="2876694769" sldId="2147483856"/>
              <ac:spMk id="9" creationId="{5E96DBDF-142B-3E4B-8C87-751790CD745D}"/>
            </ac:spMkLst>
          </pc:spChg>
          <pc:graphicFrameChg chg="add mod">
            <ac:chgData name="Paula Lacsena" userId="a1f5b2de-6af5-4515-8132-7acec6e20527" providerId="ADAL" clId="{607DD98F-569B-4965-8825-A550DDD7D71D}" dt="2024-06-26T16:06:21.175" v="25" actId="14100"/>
            <ac:graphicFrameMkLst>
              <pc:docMk/>
              <pc:sldMasterMk cId="626284983" sldId="2147483731"/>
              <pc:sldLayoutMk cId="2876694769" sldId="2147483856"/>
              <ac:graphicFrameMk id="2" creationId="{0430D064-8D2E-14F6-4A0C-950B08F9A9CD}"/>
            </ac:graphicFrameMkLst>
          </pc:graphicFrameChg>
        </pc:sldLayoutChg>
      </pc:sldMasterChg>
      <pc:sldMasterChg chg="addSp modSp new mod addSldLayout delSldLayout modSldLayout">
        <pc:chgData name="Paula Lacsena" userId="a1f5b2de-6af5-4515-8132-7acec6e20527" providerId="ADAL" clId="{607DD98F-569B-4965-8825-A550DDD7D71D}" dt="2024-06-27T15:07:39.631" v="142" actId="6014"/>
        <pc:sldMasterMkLst>
          <pc:docMk/>
          <pc:sldMasterMk cId="2237778770" sldId="2147483856"/>
        </pc:sldMasterMkLst>
        <pc:picChg chg="add mod">
          <ac:chgData name="Paula Lacsena" userId="a1f5b2de-6af5-4515-8132-7acec6e20527" providerId="ADAL" clId="{607DD98F-569B-4965-8825-A550DDD7D71D}" dt="2024-06-27T15:07:05.456" v="135" actId="962"/>
          <ac:picMkLst>
            <pc:docMk/>
            <pc:sldMasterMk cId="2237778770" sldId="2147483856"/>
            <ac:picMk id="8" creationId="{D9DBFC37-5502-25C1-FF82-2ABCF940CBCD}"/>
          </ac:picMkLst>
        </pc:picChg>
        <pc:sldLayoutChg chg="delSp new mod replId">
          <pc:chgData name="Paula Lacsena" userId="a1f5b2de-6af5-4515-8132-7acec6e20527" providerId="ADAL" clId="{607DD98F-569B-4965-8825-A550DDD7D71D}" dt="2024-06-27T15:07:39.631" v="142" actId="6014"/>
          <pc:sldLayoutMkLst>
            <pc:docMk/>
            <pc:sldMasterMk cId="2237778770" sldId="2147483856"/>
            <pc:sldLayoutMk cId="1122350252" sldId="2147483857"/>
          </pc:sldLayoutMkLst>
          <pc:spChg chg="del">
            <ac:chgData name="Paula Lacsena" userId="a1f5b2de-6af5-4515-8132-7acec6e20527" providerId="ADAL" clId="{607DD98F-569B-4965-8825-A550DDD7D71D}" dt="2024-06-27T15:07:09.434" v="136" actId="478"/>
            <ac:spMkLst>
              <pc:docMk/>
              <pc:sldMasterMk cId="2237778770" sldId="2147483856"/>
              <pc:sldLayoutMk cId="1122350252" sldId="2147483857"/>
              <ac:spMk id="2" creationId="{E5391145-919C-2E96-FA21-C48A79AA2F3F}"/>
            </ac:spMkLst>
          </pc:spChg>
          <pc:spChg chg="del">
            <ac:chgData name="Paula Lacsena" userId="a1f5b2de-6af5-4515-8132-7acec6e20527" providerId="ADAL" clId="{607DD98F-569B-4965-8825-A550DDD7D71D}" dt="2024-06-27T15:07:10.722" v="137" actId="478"/>
            <ac:spMkLst>
              <pc:docMk/>
              <pc:sldMasterMk cId="2237778770" sldId="2147483856"/>
              <pc:sldLayoutMk cId="1122350252" sldId="2147483857"/>
              <ac:spMk id="3" creationId="{DF379869-A8F6-8CC8-B5B6-E18FA7AC2D4B}"/>
            </ac:spMkLst>
          </pc:spChg>
          <pc:spChg chg="del">
            <ac:chgData name="Paula Lacsena" userId="a1f5b2de-6af5-4515-8132-7acec6e20527" providerId="ADAL" clId="{607DD98F-569B-4965-8825-A550DDD7D71D}" dt="2024-06-27T15:07:15.089" v="140" actId="478"/>
            <ac:spMkLst>
              <pc:docMk/>
              <pc:sldMasterMk cId="2237778770" sldId="2147483856"/>
              <pc:sldLayoutMk cId="1122350252" sldId="2147483857"/>
              <ac:spMk id="4" creationId="{BA0A4C81-4A9F-FE16-354B-B8A18A33D17C}"/>
            </ac:spMkLst>
          </pc:spChg>
          <pc:spChg chg="del">
            <ac:chgData name="Paula Lacsena" userId="a1f5b2de-6af5-4515-8132-7acec6e20527" providerId="ADAL" clId="{607DD98F-569B-4965-8825-A550DDD7D71D}" dt="2024-06-27T15:07:14.238" v="139" actId="478"/>
            <ac:spMkLst>
              <pc:docMk/>
              <pc:sldMasterMk cId="2237778770" sldId="2147483856"/>
              <pc:sldLayoutMk cId="1122350252" sldId="2147483857"/>
              <ac:spMk id="5" creationId="{F756F479-E0A3-E11A-E3A2-6672E496A1AC}"/>
            </ac:spMkLst>
          </pc:spChg>
          <pc:spChg chg="del">
            <ac:chgData name="Paula Lacsena" userId="a1f5b2de-6af5-4515-8132-7acec6e20527" providerId="ADAL" clId="{607DD98F-569B-4965-8825-A550DDD7D71D}" dt="2024-06-27T15:07:12.835" v="138" actId="478"/>
            <ac:spMkLst>
              <pc:docMk/>
              <pc:sldMasterMk cId="2237778770" sldId="2147483856"/>
              <pc:sldLayoutMk cId="1122350252" sldId="2147483857"/>
              <ac:spMk id="6" creationId="{FF7AE1BB-509C-8E5A-7D28-DB5E49849223}"/>
            </ac:spMkLst>
          </pc:spChg>
        </pc:sldLayoutChg>
        <pc:sldLayoutChg chg="new del replId">
          <pc:chgData name="Paula Lacsena" userId="a1f5b2de-6af5-4515-8132-7acec6e20527" providerId="ADAL" clId="{607DD98F-569B-4965-8825-A550DDD7D71D}" dt="2024-06-27T15:06:48.537" v="123" actId="2696"/>
          <pc:sldLayoutMkLst>
            <pc:docMk/>
            <pc:sldMasterMk cId="2237778770" sldId="2147483856"/>
            <pc:sldLayoutMk cId="1655113059" sldId="2147483858"/>
          </pc:sldLayoutMkLst>
        </pc:sldLayoutChg>
        <pc:sldLayoutChg chg="new del replId">
          <pc:chgData name="Paula Lacsena" userId="a1f5b2de-6af5-4515-8132-7acec6e20527" providerId="ADAL" clId="{607DD98F-569B-4965-8825-A550DDD7D71D}" dt="2024-06-27T15:06:49.241" v="124" actId="2696"/>
          <pc:sldLayoutMkLst>
            <pc:docMk/>
            <pc:sldMasterMk cId="2237778770" sldId="2147483856"/>
            <pc:sldLayoutMk cId="1570896452" sldId="2147483859"/>
          </pc:sldLayoutMkLst>
        </pc:sldLayoutChg>
        <pc:sldLayoutChg chg="new del replId">
          <pc:chgData name="Paula Lacsena" userId="a1f5b2de-6af5-4515-8132-7acec6e20527" providerId="ADAL" clId="{607DD98F-569B-4965-8825-A550DDD7D71D}" dt="2024-06-27T15:06:49.675" v="125" actId="2696"/>
          <pc:sldLayoutMkLst>
            <pc:docMk/>
            <pc:sldMasterMk cId="2237778770" sldId="2147483856"/>
            <pc:sldLayoutMk cId="1650476832" sldId="2147483860"/>
          </pc:sldLayoutMkLst>
        </pc:sldLayoutChg>
        <pc:sldLayoutChg chg="new del replId">
          <pc:chgData name="Paula Lacsena" userId="a1f5b2de-6af5-4515-8132-7acec6e20527" providerId="ADAL" clId="{607DD98F-569B-4965-8825-A550DDD7D71D}" dt="2024-06-27T15:06:50.025" v="126" actId="2696"/>
          <pc:sldLayoutMkLst>
            <pc:docMk/>
            <pc:sldMasterMk cId="2237778770" sldId="2147483856"/>
            <pc:sldLayoutMk cId="1557859424" sldId="2147483861"/>
          </pc:sldLayoutMkLst>
        </pc:sldLayoutChg>
        <pc:sldLayoutChg chg="new del replId">
          <pc:chgData name="Paula Lacsena" userId="a1f5b2de-6af5-4515-8132-7acec6e20527" providerId="ADAL" clId="{607DD98F-569B-4965-8825-A550DDD7D71D}" dt="2024-06-27T15:06:51.179" v="127" actId="2696"/>
          <pc:sldLayoutMkLst>
            <pc:docMk/>
            <pc:sldMasterMk cId="2237778770" sldId="2147483856"/>
            <pc:sldLayoutMk cId="3657478606" sldId="2147483862"/>
          </pc:sldLayoutMkLst>
        </pc:sldLayoutChg>
        <pc:sldLayoutChg chg="new del replId">
          <pc:chgData name="Paula Lacsena" userId="a1f5b2de-6af5-4515-8132-7acec6e20527" providerId="ADAL" clId="{607DD98F-569B-4965-8825-A550DDD7D71D}" dt="2024-06-27T15:06:51.710" v="128" actId="2696"/>
          <pc:sldLayoutMkLst>
            <pc:docMk/>
            <pc:sldMasterMk cId="2237778770" sldId="2147483856"/>
            <pc:sldLayoutMk cId="795722604" sldId="2147483863"/>
          </pc:sldLayoutMkLst>
        </pc:sldLayoutChg>
        <pc:sldLayoutChg chg="new del replId">
          <pc:chgData name="Paula Lacsena" userId="a1f5b2de-6af5-4515-8132-7acec6e20527" providerId="ADAL" clId="{607DD98F-569B-4965-8825-A550DDD7D71D}" dt="2024-06-27T15:06:52.115" v="129" actId="2696"/>
          <pc:sldLayoutMkLst>
            <pc:docMk/>
            <pc:sldMasterMk cId="2237778770" sldId="2147483856"/>
            <pc:sldLayoutMk cId="3132846416" sldId="2147483864"/>
          </pc:sldLayoutMkLst>
        </pc:sldLayoutChg>
        <pc:sldLayoutChg chg="new del replId">
          <pc:chgData name="Paula Lacsena" userId="a1f5b2de-6af5-4515-8132-7acec6e20527" providerId="ADAL" clId="{607DD98F-569B-4965-8825-A550DDD7D71D}" dt="2024-06-27T15:06:52.565" v="130" actId="2696"/>
          <pc:sldLayoutMkLst>
            <pc:docMk/>
            <pc:sldMasterMk cId="2237778770" sldId="2147483856"/>
            <pc:sldLayoutMk cId="3694515738" sldId="2147483865"/>
          </pc:sldLayoutMkLst>
        </pc:sldLayoutChg>
        <pc:sldLayoutChg chg="new del replId">
          <pc:chgData name="Paula Lacsena" userId="a1f5b2de-6af5-4515-8132-7acec6e20527" providerId="ADAL" clId="{607DD98F-569B-4965-8825-A550DDD7D71D}" dt="2024-06-27T15:06:53.472" v="131" actId="2696"/>
          <pc:sldLayoutMkLst>
            <pc:docMk/>
            <pc:sldMasterMk cId="2237778770" sldId="2147483856"/>
            <pc:sldLayoutMk cId="519826914" sldId="2147483866"/>
          </pc:sldLayoutMkLst>
        </pc:sldLayoutChg>
        <pc:sldLayoutChg chg="new del replId">
          <pc:chgData name="Paula Lacsena" userId="a1f5b2de-6af5-4515-8132-7acec6e20527" providerId="ADAL" clId="{607DD98F-569B-4965-8825-A550DDD7D71D}" dt="2024-06-27T15:06:54.069" v="132" actId="2696"/>
          <pc:sldLayoutMkLst>
            <pc:docMk/>
            <pc:sldMasterMk cId="2237778770" sldId="2147483856"/>
            <pc:sldLayoutMk cId="3623033416" sldId="2147483867"/>
          </pc:sldLayoutMkLst>
        </pc:sldLayoutChg>
      </pc:sldMasterChg>
      <pc:sldMasterChg chg="add del mod addSldLayout delSldLayout modSldLayout">
        <pc:chgData name="Paula Lacsena" userId="a1f5b2de-6af5-4515-8132-7acec6e20527" providerId="ADAL" clId="{607DD98F-569B-4965-8825-A550DDD7D71D}" dt="2024-06-26T16:14:42.580" v="48" actId="2890"/>
        <pc:sldMasterMkLst>
          <pc:docMk/>
          <pc:sldMasterMk cId="481197213" sldId="2147483857"/>
        </pc:sldMasterMkLst>
        <pc:sldLayoutChg chg="add del mod replId">
          <pc:chgData name="Paula Lacsena" userId="a1f5b2de-6af5-4515-8132-7acec6e20527" providerId="ADAL" clId="{607DD98F-569B-4965-8825-A550DDD7D71D}" dt="2024-06-26T16:14:42.580" v="48" actId="2890"/>
          <pc:sldLayoutMkLst>
            <pc:docMk/>
            <pc:sldMasterMk cId="481197213" sldId="2147483857"/>
            <pc:sldLayoutMk cId="253116757" sldId="2147483858"/>
          </pc:sldLayoutMkLst>
        </pc:sldLayoutChg>
      </pc:sldMasterChg>
      <pc:sldMasterChg chg="addSp delSp modSp new del mod addSldLayout delSldLayout modSldLayout">
        <pc:chgData name="Paula Lacsena" userId="a1f5b2de-6af5-4515-8132-7acec6e20527" providerId="ADAL" clId="{607DD98F-569B-4965-8825-A550DDD7D71D}" dt="2024-06-27T15:02:38.856" v="121" actId="47"/>
        <pc:sldMasterMkLst>
          <pc:docMk/>
          <pc:sldMasterMk cId="789229617" sldId="2147483857"/>
        </pc:sldMasterMkLst>
        <pc:spChg chg="del">
          <ac:chgData name="Paula Lacsena" userId="a1f5b2de-6af5-4515-8132-7acec6e20527" providerId="ADAL" clId="{607DD98F-569B-4965-8825-A550DDD7D71D}" dt="2024-06-26T16:15:04.680" v="61" actId="478"/>
          <ac:spMkLst>
            <pc:docMk/>
            <pc:sldMasterMk cId="789229617" sldId="2147483857"/>
            <ac:spMk id="2" creationId="{0B904234-14A8-877F-2B38-D397B42DB886}"/>
          </ac:spMkLst>
        </pc:spChg>
        <pc:spChg chg="del">
          <ac:chgData name="Paula Lacsena" userId="a1f5b2de-6af5-4515-8132-7acec6e20527" providerId="ADAL" clId="{607DD98F-569B-4965-8825-A550DDD7D71D}" dt="2024-06-26T16:15:05.368" v="62" actId="478"/>
          <ac:spMkLst>
            <pc:docMk/>
            <pc:sldMasterMk cId="789229617" sldId="2147483857"/>
            <ac:spMk id="3" creationId="{FA967D9A-F86E-796B-E2DB-69AAE218B210}"/>
          </ac:spMkLst>
        </pc:spChg>
        <pc:spChg chg="del">
          <ac:chgData name="Paula Lacsena" userId="a1f5b2de-6af5-4515-8132-7acec6e20527" providerId="ADAL" clId="{607DD98F-569B-4965-8825-A550DDD7D71D}" dt="2024-06-26T16:15:07.106" v="64" actId="478"/>
          <ac:spMkLst>
            <pc:docMk/>
            <pc:sldMasterMk cId="789229617" sldId="2147483857"/>
            <ac:spMk id="4" creationId="{6875E7FD-3A8C-9C7C-DA96-54C68FAA62AE}"/>
          </ac:spMkLst>
        </pc:spChg>
        <pc:spChg chg="del">
          <ac:chgData name="Paula Lacsena" userId="a1f5b2de-6af5-4515-8132-7acec6e20527" providerId="ADAL" clId="{607DD98F-569B-4965-8825-A550DDD7D71D}" dt="2024-06-26T16:15:06.485" v="63" actId="478"/>
          <ac:spMkLst>
            <pc:docMk/>
            <pc:sldMasterMk cId="789229617" sldId="2147483857"/>
            <ac:spMk id="5" creationId="{6C017515-09FB-5F8E-A099-8F4730BD8B81}"/>
          </ac:spMkLst>
        </pc:spChg>
        <pc:spChg chg="del">
          <ac:chgData name="Paula Lacsena" userId="a1f5b2de-6af5-4515-8132-7acec6e20527" providerId="ADAL" clId="{607DD98F-569B-4965-8825-A550DDD7D71D}" dt="2024-06-26T16:15:07.880" v="65" actId="478"/>
          <ac:spMkLst>
            <pc:docMk/>
            <pc:sldMasterMk cId="789229617" sldId="2147483857"/>
            <ac:spMk id="6" creationId="{BBC5595E-5CDA-8AA4-CEFC-09C63CF485F0}"/>
          </ac:spMkLst>
        </pc:spChg>
        <pc:spChg chg="add mod">
          <ac:chgData name="Paula Lacsena" userId="a1f5b2de-6af5-4515-8132-7acec6e20527" providerId="ADAL" clId="{607DD98F-569B-4965-8825-A550DDD7D71D}" dt="2024-06-27T14:40:49.731" v="112" actId="1076"/>
          <ac:spMkLst>
            <pc:docMk/>
            <pc:sldMasterMk cId="789229617" sldId="2147483857"/>
            <ac:spMk id="8" creationId="{572C5B88-3573-7AC5-9D28-5A50D1F11B69}"/>
          </ac:spMkLst>
        </pc:spChg>
        <pc:spChg chg="add mod">
          <ac:chgData name="Paula Lacsena" userId="a1f5b2de-6af5-4515-8132-7acec6e20527" providerId="ADAL" clId="{607DD98F-569B-4965-8825-A550DDD7D71D}" dt="2024-06-27T14:40:49.237" v="111"/>
          <ac:spMkLst>
            <pc:docMk/>
            <pc:sldMasterMk cId="789229617" sldId="2147483857"/>
            <ac:spMk id="9" creationId="{30F79B0E-4831-BC18-1A31-7A245DCE0377}"/>
          </ac:spMkLst>
        </pc:spChg>
        <pc:graphicFrameChg chg="add del mod">
          <ac:chgData name="Paula Lacsena" userId="a1f5b2de-6af5-4515-8132-7acec6e20527" providerId="ADAL" clId="{607DD98F-569B-4965-8825-A550DDD7D71D}" dt="2024-06-27T14:40:24.620" v="104" actId="478"/>
          <ac:graphicFrameMkLst>
            <pc:docMk/>
            <pc:sldMasterMk cId="789229617" sldId="2147483857"/>
            <ac:graphicFrameMk id="7" creationId="{ED5B7F83-8BB7-7812-CCF7-15AA373203C5}"/>
          </ac:graphicFrameMkLst>
        </pc:graphicFrameChg>
        <pc:picChg chg="add mod">
          <ac:chgData name="Paula Lacsena" userId="a1f5b2de-6af5-4515-8132-7acec6e20527" providerId="ADAL" clId="{607DD98F-569B-4965-8825-A550DDD7D71D}" dt="2024-06-27T14:41:51.166" v="115" actId="962"/>
          <ac:picMkLst>
            <pc:docMk/>
            <pc:sldMasterMk cId="789229617" sldId="2147483857"/>
            <ac:picMk id="11" creationId="{993445F9-88BC-B743-BE9B-E9DE0A1A370E}"/>
          </ac:picMkLst>
        </pc:picChg>
        <pc:picChg chg="add mod">
          <ac:chgData name="Paula Lacsena" userId="a1f5b2de-6af5-4515-8132-7acec6e20527" providerId="ADAL" clId="{607DD98F-569B-4965-8825-A550DDD7D71D}" dt="2024-06-27T14:40:49.004" v="110" actId="1076"/>
          <ac:picMkLst>
            <pc:docMk/>
            <pc:sldMasterMk cId="789229617" sldId="2147483857"/>
            <ac:picMk id="1026" creationId="{0DC04F9D-6646-7225-665E-160A025A74F9}"/>
          </ac:picMkLst>
        </pc:picChg>
        <pc:sldLayoutChg chg="new del mod">
          <pc:chgData name="Paula Lacsena" userId="a1f5b2de-6af5-4515-8132-7acec6e20527" providerId="ADAL" clId="{607DD98F-569B-4965-8825-A550DDD7D71D}" dt="2024-06-26T16:18:40.391" v="74" actId="11236"/>
          <pc:sldLayoutMkLst>
            <pc:docMk/>
            <pc:sldMasterMk cId="789229617" sldId="2147483857"/>
            <pc:sldLayoutMk cId="1041821217" sldId="2147483648"/>
          </pc:sldLayoutMkLst>
        </pc:sldLayoutChg>
        <pc:sldLayoutChg chg="delSp new del mod">
          <pc:chgData name="Paula Lacsena" userId="a1f5b2de-6af5-4515-8132-7acec6e20527" providerId="ADAL" clId="{607DD98F-569B-4965-8825-A550DDD7D71D}" dt="2024-06-27T15:02:38.856" v="121" actId="47"/>
          <pc:sldLayoutMkLst>
            <pc:docMk/>
            <pc:sldMasterMk cId="789229617" sldId="2147483857"/>
            <pc:sldLayoutMk cId="2872507950" sldId="2147483648"/>
          </pc:sldLayoutMkLst>
          <pc:spChg chg="del">
            <ac:chgData name="Paula Lacsena" userId="a1f5b2de-6af5-4515-8132-7acec6e20527" providerId="ADAL" clId="{607DD98F-569B-4965-8825-A550DDD7D71D}" dt="2024-06-26T16:59:21.933" v="89" actId="478"/>
            <ac:spMkLst>
              <pc:docMk/>
              <pc:sldMasterMk cId="789229617" sldId="2147483857"/>
              <pc:sldLayoutMk cId="2872507950" sldId="2147483648"/>
              <ac:spMk id="2" creationId="{3C0EF3B0-14D0-7DD9-A97C-7992E3BFDF2A}"/>
            </ac:spMkLst>
          </pc:spChg>
        </pc:sldLayoutChg>
        <pc:sldLayoutChg chg="new del replId">
          <pc:chgData name="Paula Lacsena" userId="a1f5b2de-6af5-4515-8132-7acec6e20527" providerId="ADAL" clId="{607DD98F-569B-4965-8825-A550DDD7D71D}" dt="2024-06-26T16:14:51.212" v="50" actId="2696"/>
          <pc:sldLayoutMkLst>
            <pc:docMk/>
            <pc:sldMasterMk cId="789229617" sldId="2147483857"/>
            <pc:sldLayoutMk cId="1632719910" sldId="2147483858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14:52.029" v="51" actId="2696"/>
          <pc:sldLayoutMkLst>
            <pc:docMk/>
            <pc:sldMasterMk cId="789229617" sldId="2147483857"/>
            <pc:sldLayoutMk cId="979190290" sldId="2147483859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14:52.699" v="52" actId="2696"/>
          <pc:sldLayoutMkLst>
            <pc:docMk/>
            <pc:sldMasterMk cId="789229617" sldId="2147483857"/>
            <pc:sldLayoutMk cId="945750960" sldId="2147483860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14:53.247" v="53" actId="2696"/>
          <pc:sldLayoutMkLst>
            <pc:docMk/>
            <pc:sldMasterMk cId="789229617" sldId="2147483857"/>
            <pc:sldLayoutMk cId="2789741444" sldId="2147483861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14:53.716" v="54" actId="2696"/>
          <pc:sldLayoutMkLst>
            <pc:docMk/>
            <pc:sldMasterMk cId="789229617" sldId="2147483857"/>
            <pc:sldLayoutMk cId="2536539018" sldId="2147483862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14:54.817" v="55" actId="2696"/>
          <pc:sldLayoutMkLst>
            <pc:docMk/>
            <pc:sldMasterMk cId="789229617" sldId="2147483857"/>
            <pc:sldLayoutMk cId="2974135386" sldId="2147483863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14:55.265" v="56" actId="2696"/>
          <pc:sldLayoutMkLst>
            <pc:docMk/>
            <pc:sldMasterMk cId="789229617" sldId="2147483857"/>
            <pc:sldLayoutMk cId="1065339500" sldId="2147483864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14:55.597" v="57" actId="2696"/>
          <pc:sldLayoutMkLst>
            <pc:docMk/>
            <pc:sldMasterMk cId="789229617" sldId="2147483857"/>
            <pc:sldLayoutMk cId="1450405315" sldId="2147483865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14:56.036" v="58" actId="2696"/>
          <pc:sldLayoutMkLst>
            <pc:docMk/>
            <pc:sldMasterMk cId="789229617" sldId="2147483857"/>
            <pc:sldLayoutMk cId="368641770" sldId="2147483866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14:56.683" v="59" actId="2696"/>
          <pc:sldLayoutMkLst>
            <pc:docMk/>
            <pc:sldMasterMk cId="789229617" sldId="2147483857"/>
            <pc:sldLayoutMk cId="2461762761" sldId="2147483867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14:57.784" v="60" actId="2696"/>
          <pc:sldLayoutMkLst>
            <pc:docMk/>
            <pc:sldMasterMk cId="789229617" sldId="2147483857"/>
            <pc:sldLayoutMk cId="2429102859" sldId="2147483868"/>
          </pc:sldLayoutMkLst>
        </pc:sldLayoutChg>
      </pc:sldMasterChg>
      <pc:sldMasterChg chg="new del mod addSldLayout delSldLayout">
        <pc:chgData name="Paula Lacsena" userId="a1f5b2de-6af5-4515-8132-7acec6e20527" providerId="ADAL" clId="{607DD98F-569B-4965-8825-A550DDD7D71D}" dt="2024-06-26T16:41:20.986" v="83" actId="6938"/>
        <pc:sldMasterMkLst>
          <pc:docMk/>
          <pc:sldMasterMk cId="3295607735" sldId="2147483858"/>
        </pc:sldMasterMkLst>
        <pc:sldLayoutChg chg="new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4067585954" sldId="2147483859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643365058" sldId="2147483860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3638084950" sldId="2147483861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938874531" sldId="2147483862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54299638" sldId="2147483863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1942651280" sldId="2147483864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48900497" sldId="2147483865"/>
          </pc:sldLayoutMkLst>
        </pc:sldLayoutChg>
        <pc:sldLayoutChg chg="new add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3955847180" sldId="2147483866"/>
          </pc:sldLayoutMkLst>
        </pc:sldLayoutChg>
        <pc:sldLayoutChg chg="new add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2852323638" sldId="2147483867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3947261391" sldId="2147483868"/>
          </pc:sldLayoutMkLst>
        </pc:sldLayoutChg>
        <pc:sldLayoutChg chg="new add del replId">
          <pc:chgData name="Paula Lacsena" userId="a1f5b2de-6af5-4515-8132-7acec6e20527" providerId="ADAL" clId="{607DD98F-569B-4965-8825-A550DDD7D71D}" dt="2024-06-26T16:41:20.986" v="83" actId="6938"/>
          <pc:sldLayoutMkLst>
            <pc:docMk/>
            <pc:sldMasterMk cId="3295607735" sldId="2147483858"/>
            <pc:sldLayoutMk cId="159589575" sldId="2147483869"/>
          </pc:sldLayoutMkLst>
        </pc:sldLayoutChg>
      </pc:sldMasterChg>
      <pc:sldMasterChg chg="new del mod addSldLayout delSldLayout">
        <pc:chgData name="Paula Lacsena" userId="a1f5b2de-6af5-4515-8132-7acec6e20527" providerId="ADAL" clId="{607DD98F-569B-4965-8825-A550DDD7D71D}" dt="2024-06-26T16:41:30.788" v="86" actId="6938"/>
        <pc:sldMasterMkLst>
          <pc:docMk/>
          <pc:sldMasterMk cId="4225530279" sldId="2147483858"/>
        </pc:sldMasterMkLst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3583764484" sldId="2147483859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2711212183" sldId="2147483860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2272151517" sldId="2147483861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1524599726" sldId="2147483862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1381134799" sldId="2147483863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1886782989" sldId="2147483864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3198734217" sldId="2147483865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4074825571" sldId="2147483866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702903939" sldId="2147483867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1460704269" sldId="2147483868"/>
          </pc:sldLayoutMkLst>
        </pc:sldLayoutChg>
        <pc:sldLayoutChg chg="new del replId">
          <pc:chgData name="Paula Lacsena" userId="a1f5b2de-6af5-4515-8132-7acec6e20527" providerId="ADAL" clId="{607DD98F-569B-4965-8825-A550DDD7D71D}" dt="2024-06-26T16:41:30.788" v="86" actId="6938"/>
          <pc:sldLayoutMkLst>
            <pc:docMk/>
            <pc:sldMasterMk cId="4225530279" sldId="2147483858"/>
            <pc:sldLayoutMk cId="2392756591" sldId="2147483869"/>
          </pc:sldLayoutMkLst>
        </pc:sldLayoutChg>
      </pc:sldMasterChg>
    </pc:docChg>
  </pc:docChgLst>
  <pc:docChgLst>
    <pc:chgData name="Paula Lacsena" userId="a1f5b2de-6af5-4515-8132-7acec6e20527" providerId="ADAL" clId="{812CBD8B-10B3-4F4D-9AA1-3BA3D69DCFB8}"/>
    <pc:docChg chg="custSel addSld modSld">
      <pc:chgData name="Paula Lacsena" userId="a1f5b2de-6af5-4515-8132-7acec6e20527" providerId="ADAL" clId="{812CBD8B-10B3-4F4D-9AA1-3BA3D69DCFB8}" dt="2023-10-25T14:18:02.781" v="6" actId="1076"/>
      <pc:docMkLst>
        <pc:docMk/>
      </pc:docMkLst>
      <pc:sldChg chg="addSp delSp modSp new mod">
        <pc:chgData name="Paula Lacsena" userId="a1f5b2de-6af5-4515-8132-7acec6e20527" providerId="ADAL" clId="{812CBD8B-10B3-4F4D-9AA1-3BA3D69DCFB8}" dt="2023-10-25T14:18:02.781" v="6" actId="1076"/>
        <pc:sldMkLst>
          <pc:docMk/>
          <pc:sldMk cId="1720203448" sldId="370"/>
        </pc:sldMkLst>
        <pc:spChg chg="del">
          <ac:chgData name="Paula Lacsena" userId="a1f5b2de-6af5-4515-8132-7acec6e20527" providerId="ADAL" clId="{812CBD8B-10B3-4F4D-9AA1-3BA3D69DCFB8}" dt="2023-10-25T14:17:41.049" v="2" actId="478"/>
          <ac:spMkLst>
            <pc:docMk/>
            <pc:sldMk cId="1720203448" sldId="370"/>
            <ac:spMk id="2" creationId="{F9A5D57E-5D72-8110-9261-5F313F9D0D7A}"/>
          </ac:spMkLst>
        </pc:spChg>
        <pc:spChg chg="del">
          <ac:chgData name="Paula Lacsena" userId="a1f5b2de-6af5-4515-8132-7acec6e20527" providerId="ADAL" clId="{812CBD8B-10B3-4F4D-9AA1-3BA3D69DCFB8}" dt="2023-10-25T14:17:39.149" v="1" actId="478"/>
          <ac:spMkLst>
            <pc:docMk/>
            <pc:sldMk cId="1720203448" sldId="370"/>
            <ac:spMk id="3" creationId="{AEA4D958-CCB3-BC28-FCAB-35B8A396B107}"/>
          </ac:spMkLst>
        </pc:spChg>
        <pc:picChg chg="add mod">
          <ac:chgData name="Paula Lacsena" userId="a1f5b2de-6af5-4515-8132-7acec6e20527" providerId="ADAL" clId="{812CBD8B-10B3-4F4D-9AA1-3BA3D69DCFB8}" dt="2023-10-25T14:18:02.781" v="6" actId="1076"/>
          <ac:picMkLst>
            <pc:docMk/>
            <pc:sldMk cId="1720203448" sldId="370"/>
            <ac:picMk id="5" creationId="{7B4069E9-F023-D335-8782-8C328C274074}"/>
          </ac:picMkLst>
        </pc:picChg>
      </pc:sldChg>
    </pc:docChg>
  </pc:docChgLst>
  <pc:docChgLst>
    <pc:chgData name="Jacqui DeBique" userId="d45758b2-1cc8-4c82-a209-24cc7c02dc36" providerId="ADAL" clId="{21DFA0BA-0B21-482E-BF62-D8E02BE33779}"/>
    <pc:docChg chg="modSld">
      <pc:chgData name="Jacqui DeBique" userId="d45758b2-1cc8-4c82-a209-24cc7c02dc36" providerId="ADAL" clId="{21DFA0BA-0B21-482E-BF62-D8E02BE33779}" dt="2023-09-27T15:36:15.734" v="21" actId="20577"/>
      <pc:docMkLst>
        <pc:docMk/>
      </pc:docMkLst>
      <pc:sldChg chg="modSp mod">
        <pc:chgData name="Jacqui DeBique" userId="d45758b2-1cc8-4c82-a209-24cc7c02dc36" providerId="ADAL" clId="{21DFA0BA-0B21-482E-BF62-D8E02BE33779}" dt="2023-09-27T15:36:15.734" v="21" actId="20577"/>
        <pc:sldMkLst>
          <pc:docMk/>
          <pc:sldMk cId="629521309" sldId="363"/>
        </pc:sldMkLst>
        <pc:spChg chg="mod">
          <ac:chgData name="Jacqui DeBique" userId="d45758b2-1cc8-4c82-a209-24cc7c02dc36" providerId="ADAL" clId="{21DFA0BA-0B21-482E-BF62-D8E02BE33779}" dt="2023-09-27T15:36:15.734" v="21" actId="20577"/>
          <ac:spMkLst>
            <pc:docMk/>
            <pc:sldMk cId="629521309" sldId="363"/>
            <ac:spMk id="2" creationId="{00000000-0000-0000-0000-000000000000}"/>
          </ac:spMkLst>
        </pc:spChg>
      </pc:sldChg>
    </pc:docChg>
  </pc:docChgLst>
  <pc:docChgLst>
    <pc:chgData name="Paula Lacsena" userId="a1f5b2de-6af5-4515-8132-7acec6e20527" providerId="ADAL" clId="{27D0DD7D-5782-42FE-A370-668AA0D1234C}"/>
    <pc:docChg chg="undo redo custSel addSld delSld modMainMaster">
      <pc:chgData name="Paula Lacsena" userId="a1f5b2de-6af5-4515-8132-7acec6e20527" providerId="ADAL" clId="{27D0DD7D-5782-42FE-A370-668AA0D1234C}" dt="2024-03-13T15:44:30.342" v="28" actId="20578"/>
      <pc:docMkLst>
        <pc:docMk/>
      </pc:docMkLst>
      <pc:sldChg chg="new del">
        <pc:chgData name="Paula Lacsena" userId="a1f5b2de-6af5-4515-8132-7acec6e20527" providerId="ADAL" clId="{27D0DD7D-5782-42FE-A370-668AA0D1234C}" dt="2024-03-13T15:16:31.973" v="27" actId="47"/>
        <pc:sldMkLst>
          <pc:docMk/>
          <pc:sldMk cId="3850779744" sldId="371"/>
        </pc:sldMkLst>
      </pc:sldChg>
      <pc:sldMasterChg chg="addSp delSp modSp mod">
        <pc:chgData name="Paula Lacsena" userId="a1f5b2de-6af5-4515-8132-7acec6e20527" providerId="ADAL" clId="{27D0DD7D-5782-42FE-A370-668AA0D1234C}" dt="2023-12-15T19:50:20.887" v="5" actId="14826"/>
        <pc:sldMasterMkLst>
          <pc:docMk/>
          <pc:sldMasterMk cId="3766614268" sldId="2147483723"/>
        </pc:sldMasterMkLst>
        <pc:picChg chg="add del mod">
          <ac:chgData name="Paula Lacsena" userId="a1f5b2de-6af5-4515-8132-7acec6e20527" providerId="ADAL" clId="{27D0DD7D-5782-42FE-A370-668AA0D1234C}" dt="2023-12-15T19:50:04.856" v="4" actId="478"/>
          <ac:picMkLst>
            <pc:docMk/>
            <pc:sldMasterMk cId="3766614268" sldId="2147483723"/>
            <ac:picMk id="3" creationId="{C8EA7455-C5A0-600B-26EE-0E0C9254CA9B}"/>
          </ac:picMkLst>
        </pc:picChg>
        <pc:picChg chg="mod">
          <ac:chgData name="Paula Lacsena" userId="a1f5b2de-6af5-4515-8132-7acec6e20527" providerId="ADAL" clId="{27D0DD7D-5782-42FE-A370-668AA0D1234C}" dt="2023-12-15T19:50:20.887" v="5" actId="14826"/>
          <ac:picMkLst>
            <pc:docMk/>
            <pc:sldMasterMk cId="3766614268" sldId="2147483723"/>
            <ac:picMk id="7" creationId="{00000000-0000-0000-0000-000000000000}"/>
          </ac:picMkLst>
        </pc:picChg>
      </pc:sldMasterChg>
      <pc:sldMasterChg chg="modSp mod modSldLayout sldLayoutOrd">
        <pc:chgData name="Paula Lacsena" userId="a1f5b2de-6af5-4515-8132-7acec6e20527" providerId="ADAL" clId="{27D0DD7D-5782-42FE-A370-668AA0D1234C}" dt="2024-03-13T15:44:30.342" v="28" actId="20578"/>
        <pc:sldMasterMkLst>
          <pc:docMk/>
          <pc:sldMasterMk cId="626284983" sldId="2147483731"/>
        </pc:sldMasterMkLst>
        <pc:picChg chg="mod">
          <ac:chgData name="Paula Lacsena" userId="a1f5b2de-6af5-4515-8132-7acec6e20527" providerId="ADAL" clId="{27D0DD7D-5782-42FE-A370-668AA0D1234C}" dt="2023-12-15T19:53:18.223" v="25" actId="14100"/>
          <ac:picMkLst>
            <pc:docMk/>
            <pc:sldMasterMk cId="626284983" sldId="2147483731"/>
            <ac:picMk id="7" creationId="{00000000-0000-0000-0000-000000000000}"/>
          </ac:picMkLst>
        </pc:picChg>
        <pc:sldLayoutChg chg="ord">
          <pc:chgData name="Paula Lacsena" userId="a1f5b2de-6af5-4515-8132-7acec6e20527" providerId="ADAL" clId="{27D0DD7D-5782-42FE-A370-668AA0D1234C}" dt="2024-03-13T15:44:30.342" v="28" actId="20578"/>
          <pc:sldLayoutMkLst>
            <pc:docMk/>
            <pc:sldMasterMk cId="626284983" sldId="2147483731"/>
            <pc:sldLayoutMk cId="89316078" sldId="2147483776"/>
          </pc:sldLayoutMkLst>
        </pc:sldLayoutChg>
      </pc:sldMasterChg>
      <pc:sldMasterChg chg="modSp">
        <pc:chgData name="Paula Lacsena" userId="a1f5b2de-6af5-4515-8132-7acec6e20527" providerId="ADAL" clId="{27D0DD7D-5782-42FE-A370-668AA0D1234C}" dt="2023-12-15T19:50:37.937" v="6" actId="14826"/>
        <pc:sldMasterMkLst>
          <pc:docMk/>
          <pc:sldMasterMk cId="1669199973" sldId="2147483790"/>
        </pc:sldMasterMkLst>
        <pc:picChg chg="mod">
          <ac:chgData name="Paula Lacsena" userId="a1f5b2de-6af5-4515-8132-7acec6e20527" providerId="ADAL" clId="{27D0DD7D-5782-42FE-A370-668AA0D1234C}" dt="2023-12-15T19:50:37.937" v="6" actId="14826"/>
          <ac:picMkLst>
            <pc:docMk/>
            <pc:sldMasterMk cId="1669199973" sldId="2147483790"/>
            <ac:picMk id="6" creationId="{00000000-0000-0000-0000-000000000000}"/>
          </ac:picMkLst>
        </pc:picChg>
      </pc:sldMasterChg>
    </pc:docChg>
  </pc:docChgLst>
  <pc:docChgLst>
    <pc:chgData name="Paula Lacsena" userId="a1f5b2de-6af5-4515-8132-7acec6e20527" providerId="ADAL" clId="{F71E07A4-36C0-454C-AB0E-050302D313AA}"/>
    <pc:docChg chg="undo custSel addSld delSld modSld">
      <pc:chgData name="Paula Lacsena" userId="a1f5b2de-6af5-4515-8132-7acec6e20527" providerId="ADAL" clId="{F71E07A4-36C0-454C-AB0E-050302D313AA}" dt="2024-08-02T13:59:48.327" v="26" actId="14100"/>
      <pc:docMkLst>
        <pc:docMk/>
      </pc:docMkLst>
      <pc:sldChg chg="del">
        <pc:chgData name="Paula Lacsena" userId="a1f5b2de-6af5-4515-8132-7acec6e20527" providerId="ADAL" clId="{F71E07A4-36C0-454C-AB0E-050302D313AA}" dt="2024-08-02T13:58:08.533" v="8" actId="47"/>
        <pc:sldMkLst>
          <pc:docMk/>
          <pc:sldMk cId="1307265447" sldId="360"/>
        </pc:sldMkLst>
      </pc:sldChg>
      <pc:sldChg chg="del">
        <pc:chgData name="Paula Lacsena" userId="a1f5b2de-6af5-4515-8132-7acec6e20527" providerId="ADAL" clId="{F71E07A4-36C0-454C-AB0E-050302D313AA}" dt="2024-08-02T13:58:09.246" v="9" actId="47"/>
        <pc:sldMkLst>
          <pc:docMk/>
          <pc:sldMk cId="2307487224" sldId="361"/>
        </pc:sldMkLst>
      </pc:sldChg>
      <pc:sldChg chg="del">
        <pc:chgData name="Paula Lacsena" userId="a1f5b2de-6af5-4515-8132-7acec6e20527" providerId="ADAL" clId="{F71E07A4-36C0-454C-AB0E-050302D313AA}" dt="2024-08-02T13:57:59.182" v="0" actId="47"/>
        <pc:sldMkLst>
          <pc:docMk/>
          <pc:sldMk cId="629521309" sldId="363"/>
        </pc:sldMkLst>
      </pc:sldChg>
      <pc:sldChg chg="del">
        <pc:chgData name="Paula Lacsena" userId="a1f5b2de-6af5-4515-8132-7acec6e20527" providerId="ADAL" clId="{F71E07A4-36C0-454C-AB0E-050302D313AA}" dt="2024-08-02T13:58:00.149" v="1" actId="47"/>
        <pc:sldMkLst>
          <pc:docMk/>
          <pc:sldMk cId="229406100" sldId="364"/>
        </pc:sldMkLst>
      </pc:sldChg>
      <pc:sldChg chg="del">
        <pc:chgData name="Paula Lacsena" userId="a1f5b2de-6af5-4515-8132-7acec6e20527" providerId="ADAL" clId="{F71E07A4-36C0-454C-AB0E-050302D313AA}" dt="2024-08-02T13:58:07.501" v="7" actId="47"/>
        <pc:sldMkLst>
          <pc:docMk/>
          <pc:sldMk cId="2343453353" sldId="365"/>
        </pc:sldMkLst>
      </pc:sldChg>
      <pc:sldChg chg="del">
        <pc:chgData name="Paula Lacsena" userId="a1f5b2de-6af5-4515-8132-7acec6e20527" providerId="ADAL" clId="{F71E07A4-36C0-454C-AB0E-050302D313AA}" dt="2024-08-02T13:58:01.625" v="6" actId="47"/>
        <pc:sldMkLst>
          <pc:docMk/>
          <pc:sldMk cId="2999260511" sldId="366"/>
        </pc:sldMkLst>
      </pc:sldChg>
      <pc:sldChg chg="del">
        <pc:chgData name="Paula Lacsena" userId="a1f5b2de-6af5-4515-8132-7acec6e20527" providerId="ADAL" clId="{F71E07A4-36C0-454C-AB0E-050302D313AA}" dt="2024-08-02T13:58:00.943" v="3" actId="47"/>
        <pc:sldMkLst>
          <pc:docMk/>
          <pc:sldMk cId="197156358" sldId="367"/>
        </pc:sldMkLst>
      </pc:sldChg>
      <pc:sldChg chg="del">
        <pc:chgData name="Paula Lacsena" userId="a1f5b2de-6af5-4515-8132-7acec6e20527" providerId="ADAL" clId="{F71E07A4-36C0-454C-AB0E-050302D313AA}" dt="2024-08-02T13:58:00.579" v="2" actId="47"/>
        <pc:sldMkLst>
          <pc:docMk/>
          <pc:sldMk cId="105271287" sldId="368"/>
        </pc:sldMkLst>
      </pc:sldChg>
      <pc:sldChg chg="del">
        <pc:chgData name="Paula Lacsena" userId="a1f5b2de-6af5-4515-8132-7acec6e20527" providerId="ADAL" clId="{F71E07A4-36C0-454C-AB0E-050302D313AA}" dt="2024-08-02T13:58:20.763" v="11" actId="47"/>
        <pc:sldMkLst>
          <pc:docMk/>
          <pc:sldMk cId="2656068917" sldId="369"/>
        </pc:sldMkLst>
      </pc:sldChg>
      <pc:sldChg chg="del">
        <pc:chgData name="Paula Lacsena" userId="a1f5b2de-6af5-4515-8132-7acec6e20527" providerId="ADAL" clId="{F71E07A4-36C0-454C-AB0E-050302D313AA}" dt="2024-08-02T13:58:01.153" v="4" actId="47"/>
        <pc:sldMkLst>
          <pc:docMk/>
          <pc:sldMk cId="1720203448" sldId="370"/>
        </pc:sldMkLst>
      </pc:sldChg>
      <pc:sldChg chg="addSp delSp modSp new mod">
        <pc:chgData name="Paula Lacsena" userId="a1f5b2de-6af5-4515-8132-7acec6e20527" providerId="ADAL" clId="{F71E07A4-36C0-454C-AB0E-050302D313AA}" dt="2024-08-02T13:59:48.327" v="26" actId="14100"/>
        <pc:sldMkLst>
          <pc:docMk/>
          <pc:sldMk cId="4071501729" sldId="370"/>
        </pc:sldMkLst>
        <pc:spChg chg="del">
          <ac:chgData name="Paula Lacsena" userId="a1f5b2de-6af5-4515-8132-7acec6e20527" providerId="ADAL" clId="{F71E07A4-36C0-454C-AB0E-050302D313AA}" dt="2024-08-02T13:58:25.571" v="13" actId="478"/>
          <ac:spMkLst>
            <pc:docMk/>
            <pc:sldMk cId="4071501729" sldId="370"/>
            <ac:spMk id="2" creationId="{B6DD6F65-AFEC-C44B-1BB3-D4515F9ABAB3}"/>
          </ac:spMkLst>
        </pc:spChg>
        <pc:spChg chg="del">
          <ac:chgData name="Paula Lacsena" userId="a1f5b2de-6af5-4515-8132-7acec6e20527" providerId="ADAL" clId="{F71E07A4-36C0-454C-AB0E-050302D313AA}" dt="2024-08-02T13:58:24.570" v="12" actId="478"/>
          <ac:spMkLst>
            <pc:docMk/>
            <pc:sldMk cId="4071501729" sldId="370"/>
            <ac:spMk id="3" creationId="{35622294-EE00-30CA-A33B-E448C3AC7854}"/>
          </ac:spMkLst>
        </pc:spChg>
        <pc:picChg chg="add mod">
          <ac:chgData name="Paula Lacsena" userId="a1f5b2de-6af5-4515-8132-7acec6e20527" providerId="ADAL" clId="{F71E07A4-36C0-454C-AB0E-050302D313AA}" dt="2024-08-02T13:59:48.327" v="26" actId="14100"/>
          <ac:picMkLst>
            <pc:docMk/>
            <pc:sldMk cId="4071501729" sldId="370"/>
            <ac:picMk id="4" creationId="{A35220C5-5657-9D7E-AA5F-598928EC7B7B}"/>
          </ac:picMkLst>
        </pc:picChg>
      </pc:sldChg>
      <pc:sldChg chg="del">
        <pc:chgData name="Paula Lacsena" userId="a1f5b2de-6af5-4515-8132-7acec6e20527" providerId="ADAL" clId="{F71E07A4-36C0-454C-AB0E-050302D313AA}" dt="2024-08-02T13:58:01.355" v="5" actId="47"/>
        <pc:sldMkLst>
          <pc:docMk/>
          <pc:sldMk cId="3553556241" sldId="37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FF8098-64EA-F343-B7B2-05C4125150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AD6195-6045-AC4B-8786-A9B3F8FE91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FC326F-F1A4-A64C-9976-5572560BE8EB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6F0975-A353-9A4E-93A6-7988FEBD0B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8D3FCE-5F8C-3442-B3DA-6456F12EA09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F9891-DFD0-0049-A136-F83B879C2E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3224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5D21B-C143-D74A-8AF2-54ACE2031BE1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E65F71-58FE-3049-A2F2-CF1E9F2CC1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27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91AA9276-EB7B-8445-9528-0F3C50447F6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8675" y="1566863"/>
            <a:ext cx="6273800" cy="204632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ts val="7500"/>
              </a:lnSpc>
              <a:buNone/>
              <a:defRPr sz="80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Title Cover Page (insert)</a:t>
            </a:r>
          </a:p>
        </p:txBody>
      </p: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64793E3A-9B2E-1040-BB6E-CF515A34FFD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28675" y="3709639"/>
            <a:ext cx="6273800" cy="86045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5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Subtitle (insert)</a:t>
            </a:r>
          </a:p>
        </p:txBody>
      </p:sp>
      <p:sp>
        <p:nvSpPr>
          <p:cNvPr id="20" name="Text Placeholder 13">
            <a:extLst>
              <a:ext uri="{FF2B5EF4-FFF2-40B4-BE49-F238E27FC236}">
                <a16:creationId xmlns:a16="http://schemas.microsoft.com/office/drawing/2014/main" id="{F071F2A9-C6E8-FC40-9E7D-2B29BDA4130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28675" y="4845050"/>
            <a:ext cx="3879850" cy="3143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1" cap="all" spc="3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MONTH / DAY / YR</a:t>
            </a:r>
          </a:p>
        </p:txBody>
      </p:sp>
      <p:sp>
        <p:nvSpPr>
          <p:cNvPr id="7" name="Text Placeholder 17">
            <a:extLst>
              <a:ext uri="{FF2B5EF4-FFF2-40B4-BE49-F238E27FC236}">
                <a16:creationId xmlns:a16="http://schemas.microsoft.com/office/drawing/2014/main" id="{A8789253-6E08-5941-8639-22BB957F75D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28675" y="5348288"/>
            <a:ext cx="1616075" cy="11096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2000">
                <a:solidFill>
                  <a:srgbClr val="00B0F0"/>
                </a:solidFill>
              </a:defRPr>
            </a:lvl1pPr>
          </a:lstStyle>
          <a:p>
            <a:pPr lvl="0"/>
            <a:r>
              <a:rPr lang="en-CA" sz="2000" dirty="0">
                <a:solidFill>
                  <a:srgbClr val="00B2D4"/>
                </a:solidFill>
                <a:cs typeface="Calibri" panose="020F0502020204030204" pitchFamily="34" charset="0"/>
              </a:rPr>
              <a:t>Presented to:</a:t>
            </a:r>
            <a:br>
              <a:rPr lang="en-CA" sz="2000" dirty="0">
                <a:solidFill>
                  <a:schemeClr val="bg1"/>
                </a:solidFill>
                <a:cs typeface="Calibri" panose="020F0502020204030204" pitchFamily="34" charset="0"/>
              </a:rPr>
            </a:br>
            <a:r>
              <a:rPr lang="en-CA" sz="2000" dirty="0">
                <a:solidFill>
                  <a:srgbClr val="00B2D4"/>
                </a:solidFill>
                <a:cs typeface="Calibri" panose="020F0502020204030204" pitchFamily="34" charset="0"/>
              </a:rPr>
              <a:t>Presented by:</a:t>
            </a:r>
            <a:endParaRPr lang="en-US" dirty="0"/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A8789253-6E08-5941-8639-22BB957F75D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597150" y="5334867"/>
            <a:ext cx="4505325" cy="110966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John </a:t>
            </a:r>
            <a:r>
              <a:rPr lang="en-US" dirty="0" err="1"/>
              <a:t>McLongname</a:t>
            </a:r>
            <a:br>
              <a:rPr lang="en-US" dirty="0"/>
            </a:br>
            <a:r>
              <a:rPr lang="en-US" dirty="0"/>
              <a:t>John </a:t>
            </a:r>
            <a:r>
              <a:rPr lang="en-US" dirty="0" err="1"/>
              <a:t>McLongname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889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ntent Box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7B418A8-4F09-0C4B-A3AE-EDAF91BFEF8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6027" y="1468176"/>
            <a:ext cx="10544175" cy="142910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91A44963-E80D-DE4E-8C6E-48E741FF1F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027" y="556392"/>
            <a:ext cx="9213112" cy="7761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000">
                <a:solidFill>
                  <a:srgbClr val="006CAA"/>
                </a:solidFill>
                <a:latin typeface="+mn-lt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357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 Box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BC7D2690-E9A9-7E4A-B576-D5DADF1F2B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027" y="557929"/>
            <a:ext cx="9213112" cy="7761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000">
                <a:solidFill>
                  <a:srgbClr val="006CAA"/>
                </a:solidFill>
                <a:latin typeface="+mn-lt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C8ACA16-708C-A843-9586-FA9D93741A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769429" y="1486805"/>
            <a:ext cx="4686300" cy="352103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52062830-4B5F-BD47-A7B5-46A0C144AC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6027" y="1486805"/>
            <a:ext cx="4686300" cy="352103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316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hree Content Box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id="{C181474B-7272-3A44-BE19-A189A5EF55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027" y="549383"/>
            <a:ext cx="9213112" cy="7761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000">
                <a:solidFill>
                  <a:srgbClr val="006CAA"/>
                </a:solidFill>
                <a:latin typeface="+mn-lt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3D089A79-F396-A047-93DA-F6DC97B620D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6027" y="1469713"/>
            <a:ext cx="3515111" cy="34574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C9228D1C-5248-944A-A79F-3941079B80F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35920" y="1469713"/>
            <a:ext cx="3514725" cy="34574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81B606-719E-8641-9AAC-8077EFE511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65428" y="1469713"/>
            <a:ext cx="3514725" cy="34574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59817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&amp; Picture Box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D595C61F-E708-FD4B-A878-F6934EFA3D0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80213" y="1462222"/>
            <a:ext cx="5060950" cy="387090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96DBDF-142B-3E4B-8C87-751790CD74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6026" y="1462223"/>
            <a:ext cx="5973149" cy="38709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C181474B-7272-3A44-BE19-A189A5EF55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027" y="549383"/>
            <a:ext cx="9213112" cy="7761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000">
                <a:solidFill>
                  <a:srgbClr val="006CAA"/>
                </a:solidFill>
                <a:latin typeface="+mn-lt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104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69"/>
          <a:stretch/>
        </p:blipFill>
        <p:spPr>
          <a:xfrm>
            <a:off x="965200" y="342355"/>
            <a:ext cx="10693400" cy="4928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80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ntent Box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E7B418A8-4F09-0C4B-A3AE-EDAF91BFEF8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6027" y="2478117"/>
            <a:ext cx="10544175" cy="142910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91A44963-E80D-DE4E-8C6E-48E741FF1F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027" y="1566333"/>
            <a:ext cx="9213112" cy="7761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000">
                <a:solidFill>
                  <a:srgbClr val="006CAA"/>
                </a:solidFill>
                <a:latin typeface="+mn-lt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531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 Box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BC7D2690-E9A9-7E4A-B576-D5DADF1F2B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027" y="1566333"/>
            <a:ext cx="9213112" cy="7761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000">
                <a:solidFill>
                  <a:srgbClr val="006CAA"/>
                </a:solidFill>
                <a:latin typeface="+mn-lt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C8ACA16-708C-A843-9586-FA9D93741A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769429" y="2478117"/>
            <a:ext cx="4686300" cy="352103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52062830-4B5F-BD47-A7B5-46A0C144AC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6027" y="2478117"/>
            <a:ext cx="4686300" cy="352103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08869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hree Content Box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id="{C181474B-7272-3A44-BE19-A189A5EF55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027" y="1566333"/>
            <a:ext cx="9213112" cy="7761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000">
                <a:solidFill>
                  <a:srgbClr val="006CAA"/>
                </a:solidFill>
                <a:latin typeface="+mn-lt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3D089A79-F396-A047-93DA-F6DC97B620D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6027" y="2478117"/>
            <a:ext cx="3515111" cy="34574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C9228D1C-5248-944A-A79F-3941079B80F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35920" y="2478117"/>
            <a:ext cx="3514725" cy="34574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681B606-719E-8641-9AAC-8077EFE511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65428" y="2478117"/>
            <a:ext cx="3514725" cy="34574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18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&amp; Picture Box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0">
            <a:extLst>
              <a:ext uri="{FF2B5EF4-FFF2-40B4-BE49-F238E27FC236}">
                <a16:creationId xmlns:a16="http://schemas.microsoft.com/office/drawing/2014/main" id="{D595C61F-E708-FD4B-A878-F6934EFA3D0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80213" y="1590117"/>
            <a:ext cx="5060950" cy="449852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BD775546-F683-B14F-9DBA-CA5C5CC120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028" y="1590117"/>
            <a:ext cx="5973150" cy="110023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70000"/>
              </a:lnSpc>
              <a:defRPr sz="5000">
                <a:solidFill>
                  <a:srgbClr val="006CAA"/>
                </a:solidFill>
                <a:latin typeface="+mn-lt"/>
              </a:defRPr>
            </a:lvl1pPr>
          </a:lstStyle>
          <a:p>
            <a:r>
              <a:rPr lang="en-US" dirty="0"/>
              <a:t>Lorem ipsum dolor </a:t>
            </a:r>
            <a:br>
              <a:rPr lang="en-US" dirty="0"/>
            </a:br>
            <a:r>
              <a:rPr lang="en-US" dirty="0"/>
              <a:t>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96DBDF-142B-3E4B-8C87-751790CD74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6026" y="2803289"/>
            <a:ext cx="5973149" cy="328535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34271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67" b="18069"/>
          <a:stretch/>
        </p:blipFill>
        <p:spPr>
          <a:xfrm>
            <a:off x="850900" y="1841500"/>
            <a:ext cx="10693400" cy="349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0862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_Colour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id="{5F968497-0C5C-5C4D-87D5-F24B69C9C0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027" y="931635"/>
            <a:ext cx="9213112" cy="7761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000">
                <a:solidFill>
                  <a:srgbClr val="006CAA"/>
                </a:solidFill>
                <a:latin typeface="+mn-lt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C3934163-BB5F-4D41-A606-A6A315BFC3A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6413" y="1819275"/>
            <a:ext cx="10544175" cy="142910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20571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_Blue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>
            <a:extLst>
              <a:ext uri="{FF2B5EF4-FFF2-40B4-BE49-F238E27FC236}">
                <a16:creationId xmlns:a16="http://schemas.microsoft.com/office/drawing/2014/main" id="{5F968497-0C5C-5C4D-87D5-F24B69C9C0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027" y="931635"/>
            <a:ext cx="9213112" cy="77610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000">
                <a:solidFill>
                  <a:srgbClr val="006CAA"/>
                </a:solidFill>
                <a:latin typeface="+mn-lt"/>
              </a:defRPr>
            </a:lvl1pPr>
          </a:lstStyle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C3934163-BB5F-4D41-A606-A6A315BFC3A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6413" y="1819275"/>
            <a:ext cx="10544175" cy="142910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26366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 Content &amp; Dat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3">
            <a:extLst>
              <a:ext uri="{FF2B5EF4-FFF2-40B4-BE49-F238E27FC236}">
                <a16:creationId xmlns:a16="http://schemas.microsoft.com/office/drawing/2014/main" id="{9436DF25-8FAD-7840-A4DF-C70BD645C75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297159" y="3800292"/>
            <a:ext cx="2351756" cy="8647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1" cap="all" baseline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LOREM IPSUM SIT AMET DOLOR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6F998246-4F1A-8C48-A94D-B58F0C56960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6413" y="644525"/>
            <a:ext cx="6978650" cy="143668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70000"/>
              </a:lnSpc>
              <a:spcBef>
                <a:spcPts val="0"/>
              </a:spcBef>
              <a:buNone/>
              <a:defRPr sz="5000">
                <a:solidFill>
                  <a:schemeClr val="bg1"/>
                </a:solidFill>
              </a:defRPr>
            </a:lvl1pPr>
            <a:lvl2pPr marL="457200" indent="0">
              <a:lnSpc>
                <a:spcPct val="70000"/>
              </a:lnSpc>
              <a:spcBef>
                <a:spcPts val="0"/>
              </a:spcBef>
              <a:buNone/>
              <a:defRPr/>
            </a:lvl2pPr>
          </a:lstStyle>
          <a:p>
            <a:pPr lvl="0"/>
            <a:r>
              <a:rPr lang="en-US" dirty="0"/>
              <a:t>Lorem ipsum dolor </a:t>
            </a:r>
            <a:br>
              <a:rPr lang="en-US" dirty="0"/>
            </a:br>
            <a:r>
              <a:rPr lang="en-US" dirty="0"/>
              <a:t>sit </a:t>
            </a:r>
            <a:r>
              <a:rPr lang="en-US" dirty="0" err="1"/>
              <a:t>amet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31E2F428-0D2E-1C4D-94CB-F4C0DC45EF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06413" y="2310338"/>
            <a:ext cx="6978650" cy="38560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rgbClr val="00AFE2"/>
              </a:buClr>
              <a:defRPr sz="2400">
                <a:solidFill>
                  <a:schemeClr val="bg1"/>
                </a:solidFill>
              </a:defRPr>
            </a:lvl1pPr>
            <a:lvl2pPr>
              <a:buClr>
                <a:srgbClr val="00AFE2"/>
              </a:buClr>
              <a:defRPr sz="1800">
                <a:solidFill>
                  <a:schemeClr val="bg1"/>
                </a:solidFill>
              </a:defRPr>
            </a:lvl2pPr>
            <a:lvl3pPr>
              <a:buClr>
                <a:srgbClr val="00AFE2"/>
              </a:buClr>
              <a:defRPr sz="1400">
                <a:solidFill>
                  <a:schemeClr val="bg1"/>
                </a:solidFill>
              </a:defRPr>
            </a:lvl3pPr>
            <a:lvl4pPr>
              <a:buClr>
                <a:srgbClr val="00AFE2"/>
              </a:buClr>
              <a:defRPr sz="1200">
                <a:solidFill>
                  <a:schemeClr val="bg1"/>
                </a:solidFill>
              </a:defRPr>
            </a:lvl4pPr>
            <a:lvl5pPr>
              <a:buClr>
                <a:srgbClr val="00AFE2"/>
              </a:buClr>
              <a:defRPr sz="1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3477EE25-3884-C04B-806D-F90C14FDAA5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889133" y="1977829"/>
            <a:ext cx="2498904" cy="160534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12000" spc="-3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100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60B1176-0A2F-DA46-BAE6-8BA4C530489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148204" y="1596547"/>
            <a:ext cx="1043796" cy="120865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3880006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 Dat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Triangle 5">
            <a:extLst>
              <a:ext uri="{FF2B5EF4-FFF2-40B4-BE49-F238E27FC236}">
                <a16:creationId xmlns:a16="http://schemas.microsoft.com/office/drawing/2014/main" id="{CB463ED8-E789-F846-BF65-47A4FB0D3CDA}"/>
              </a:ext>
            </a:extLst>
          </p:cNvPr>
          <p:cNvSpPr/>
          <p:nvPr userDrawn="1"/>
        </p:nvSpPr>
        <p:spPr>
          <a:xfrm>
            <a:off x="0" y="0"/>
            <a:ext cx="7998781" cy="6858000"/>
          </a:xfrm>
          <a:prstGeom prst="rtTriangle">
            <a:avLst/>
          </a:prstGeom>
          <a:solidFill>
            <a:srgbClr val="006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6BA8"/>
              </a:solidFill>
            </a:endParaRP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311CA8A-BC04-534E-9E8E-9A5551D8D04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35377" y="-1021963"/>
            <a:ext cx="8156096" cy="701730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41800" spc="-3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100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960B1176-0A2F-DA46-BAE6-8BA4C530489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69527" y="-1240570"/>
            <a:ext cx="3117850" cy="46529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75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52F0FB7F-DD7A-BF48-B6CC-CAA5C056436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085067" y="3631000"/>
            <a:ext cx="4867275" cy="138371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ts val="5000"/>
              </a:lnSpc>
              <a:buNone/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463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 Content &amp; Dat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A2191CBE-5B02-824B-8845-725A69FBE4B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6413" y="644525"/>
            <a:ext cx="6978650" cy="143668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70000"/>
              </a:lnSpc>
              <a:spcBef>
                <a:spcPts val="0"/>
              </a:spcBef>
              <a:buNone/>
              <a:defRPr sz="5000">
                <a:solidFill>
                  <a:schemeClr val="accent1"/>
                </a:solidFill>
              </a:defRPr>
            </a:lvl1pPr>
            <a:lvl2pPr marL="457200" indent="0">
              <a:lnSpc>
                <a:spcPct val="70000"/>
              </a:lnSpc>
              <a:spcBef>
                <a:spcPts val="0"/>
              </a:spcBef>
              <a:buNone/>
              <a:defRPr/>
            </a:lvl2pPr>
          </a:lstStyle>
          <a:p>
            <a:pPr lvl="0"/>
            <a:r>
              <a:rPr lang="en-US" dirty="0"/>
              <a:t>Lorem ipsum dolor </a:t>
            </a:r>
            <a:br>
              <a:rPr lang="en-US" dirty="0"/>
            </a:br>
            <a:r>
              <a:rPr lang="en-US" dirty="0"/>
              <a:t>sit </a:t>
            </a:r>
            <a:r>
              <a:rPr lang="en-US" dirty="0" err="1"/>
              <a:t>amet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97DA7D5B-567B-7C4D-AD70-D3F58405526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06413" y="2310338"/>
            <a:ext cx="6978650" cy="38560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buClr>
                <a:schemeClr val="accent4"/>
              </a:buCl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Clr>
                <a:schemeClr val="accent4"/>
              </a:buCl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buClr>
                <a:schemeClr val="accent4"/>
              </a:buCl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buClr>
                <a:schemeClr val="accent4"/>
              </a:buCl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buClr>
                <a:schemeClr val="accent4"/>
              </a:buClr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ext Placeholder 13">
            <a:extLst>
              <a:ext uri="{FF2B5EF4-FFF2-40B4-BE49-F238E27FC236}">
                <a16:creationId xmlns:a16="http://schemas.microsoft.com/office/drawing/2014/main" id="{9436DF25-8FAD-7840-A4DF-C70BD645C75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297159" y="3800292"/>
            <a:ext cx="2351756" cy="8647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LOREM IPSUM SIT AMET DOLOR</a:t>
            </a:r>
          </a:p>
        </p:txBody>
      </p:sp>
      <p:sp>
        <p:nvSpPr>
          <p:cNvPr id="8" name="Text Placeholder 19">
            <a:extLst>
              <a:ext uri="{FF2B5EF4-FFF2-40B4-BE49-F238E27FC236}">
                <a16:creationId xmlns:a16="http://schemas.microsoft.com/office/drawing/2014/main" id="{3477EE25-3884-C04B-806D-F90C14FDAA5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889133" y="1977829"/>
            <a:ext cx="2498904" cy="160534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12000" spc="-3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100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960B1176-0A2F-DA46-BAE6-8BA4C530489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148204" y="1596547"/>
            <a:ext cx="1043796" cy="120865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6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91027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 Dat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Triangle 5">
            <a:extLst>
              <a:ext uri="{FF2B5EF4-FFF2-40B4-BE49-F238E27FC236}">
                <a16:creationId xmlns:a16="http://schemas.microsoft.com/office/drawing/2014/main" id="{5608C692-EA90-6043-87CF-041AE15D836C}"/>
              </a:ext>
            </a:extLst>
          </p:cNvPr>
          <p:cNvSpPr/>
          <p:nvPr userDrawn="1"/>
        </p:nvSpPr>
        <p:spPr>
          <a:xfrm>
            <a:off x="-1" y="12827"/>
            <a:ext cx="7991055" cy="6858002"/>
          </a:xfrm>
          <a:prstGeom prst="rtTriangle">
            <a:avLst/>
          </a:prstGeom>
          <a:solidFill>
            <a:srgbClr val="1560B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6BA8"/>
              </a:solidFill>
            </a:endParaRPr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B98C98AB-A267-0E44-BD12-E6418BF5DA05}"/>
              </a:ext>
            </a:extLst>
          </p:cNvPr>
          <p:cNvSpPr/>
          <p:nvPr userDrawn="1"/>
        </p:nvSpPr>
        <p:spPr>
          <a:xfrm>
            <a:off x="-3601" y="111742"/>
            <a:ext cx="7876518" cy="6759706"/>
          </a:xfrm>
          <a:prstGeom prst="rtTriangle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6BA8"/>
              </a:solidFill>
            </a:endParaRP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3311CA8A-BC04-534E-9E8E-9A5551D8D04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35377" y="-1021963"/>
            <a:ext cx="8156096" cy="701730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41800" spc="-3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100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960B1176-0A2F-DA46-BAE6-8BA4C530489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69527" y="-1240570"/>
            <a:ext cx="3117850" cy="46529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75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%</a:t>
            </a: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52F0FB7F-DD7A-BF48-B6CC-CAA5C056436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085067" y="3631000"/>
            <a:ext cx="4867275" cy="138371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ts val="5000"/>
              </a:lnSpc>
              <a:buNone/>
              <a:defRPr sz="50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1998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 Fi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A7E5C15-51CE-3D42-A569-790CDB2D77A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rot="324197">
            <a:off x="7548122" y="1425151"/>
            <a:ext cx="3296481" cy="338424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6591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24 POGO Symposiu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23502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GO Colou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/>
          </p:cNvSpPr>
          <p:nvPr userDrawn="1"/>
        </p:nvSpPr>
        <p:spPr>
          <a:xfrm>
            <a:off x="506027" y="557929"/>
            <a:ext cx="9213112" cy="77610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/>
              <a:t>Colours</a:t>
            </a:r>
            <a:endParaRPr lang="en-US" dirty="0"/>
          </a:p>
        </p:txBody>
      </p:sp>
      <p:sp>
        <p:nvSpPr>
          <p:cNvPr id="4" name="Text Placeholder 4"/>
          <p:cNvSpPr txBox="1">
            <a:spLocks/>
          </p:cNvSpPr>
          <p:nvPr userDrawn="1"/>
        </p:nvSpPr>
        <p:spPr>
          <a:xfrm>
            <a:off x="506026" y="1486805"/>
            <a:ext cx="4686300" cy="4340558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CA" dirty="0"/>
              <a:t>Primary Palette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CA" sz="24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CA" sz="1600" b="1" dirty="0"/>
              <a:t>PANTONE 2935 C</a:t>
            </a:r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600" b="1" dirty="0"/>
              <a:t>RGB: </a:t>
            </a:r>
            <a:r>
              <a:rPr lang="en-US" sz="1600" dirty="0"/>
              <a:t>R=0 G=117 B=191</a:t>
            </a:r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CA" sz="1600" dirty="0"/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600" b="1" dirty="0"/>
              <a:t>PANTONE 2995 C</a:t>
            </a:r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600" b="1" dirty="0"/>
              <a:t>RGB: </a:t>
            </a:r>
            <a:r>
              <a:rPr lang="en-US" sz="1600" dirty="0"/>
              <a:t>R=0 G=153 B=216</a:t>
            </a:r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600" dirty="0"/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600" b="1" dirty="0"/>
              <a:t>PANTONE 306 C</a:t>
            </a:r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600" b="1" dirty="0"/>
              <a:t>RGB: </a:t>
            </a:r>
            <a:r>
              <a:rPr lang="en-US" sz="1600" dirty="0"/>
              <a:t>R=0 G=187 B=229</a:t>
            </a:r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600" dirty="0"/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600" b="1" dirty="0"/>
              <a:t>PANTONE 376 C</a:t>
            </a:r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600" b="1" dirty="0"/>
              <a:t>RGB: </a:t>
            </a:r>
            <a:r>
              <a:rPr lang="en-US" sz="1600" dirty="0"/>
              <a:t>R=125 G=194 B=66</a:t>
            </a:r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600" dirty="0"/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600" b="1" dirty="0"/>
              <a:t>PANTONE 432 C</a:t>
            </a:r>
          </a:p>
          <a:p>
            <a:pPr marL="108426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600" b="1" dirty="0"/>
              <a:t>RGB: </a:t>
            </a:r>
            <a:r>
              <a:rPr lang="en-US" sz="1600" dirty="0"/>
              <a:t>R=65 G=64 B=66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808073" y="2332975"/>
            <a:ext cx="701749" cy="329609"/>
          </a:xfrm>
          <a:prstGeom prst="rect">
            <a:avLst/>
          </a:prstGeom>
          <a:solidFill>
            <a:srgbClr val="0075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>
            <a:off x="808072" y="3694499"/>
            <a:ext cx="701749" cy="329609"/>
          </a:xfrm>
          <a:prstGeom prst="rect">
            <a:avLst/>
          </a:prstGeom>
          <a:solidFill>
            <a:srgbClr val="00BB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808076" y="4389264"/>
            <a:ext cx="701749" cy="329609"/>
          </a:xfrm>
          <a:prstGeom prst="rect">
            <a:avLst/>
          </a:prstGeom>
          <a:solidFill>
            <a:srgbClr val="7DC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8075" y="5076078"/>
            <a:ext cx="701749" cy="329609"/>
          </a:xfrm>
          <a:prstGeom prst="rect">
            <a:avLst/>
          </a:prstGeom>
          <a:solidFill>
            <a:srgbClr val="4140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808073" y="3007685"/>
            <a:ext cx="701749" cy="329609"/>
          </a:xfrm>
          <a:prstGeom prst="rect">
            <a:avLst/>
          </a:prstGeom>
          <a:solidFill>
            <a:srgbClr val="009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4"/>
          <p:cNvSpPr txBox="1">
            <a:spLocks/>
          </p:cNvSpPr>
          <p:nvPr userDrawn="1"/>
        </p:nvSpPr>
        <p:spPr>
          <a:xfrm>
            <a:off x="5344726" y="1486805"/>
            <a:ext cx="4686300" cy="4340558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CA" sz="10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Secondary Palette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CA" sz="8800" dirty="0"/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6000" b="1" dirty="0"/>
              <a:t>PANTONE </a:t>
            </a:r>
            <a:r>
              <a:rPr lang="en-US" sz="6000" b="1" dirty="0" err="1"/>
              <a:t>Rubine</a:t>
            </a:r>
            <a:r>
              <a:rPr lang="en-US" sz="6000" b="1" dirty="0"/>
              <a:t> Red C</a:t>
            </a:r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6000" b="1" dirty="0"/>
              <a:t>RGB: </a:t>
            </a:r>
            <a:r>
              <a:rPr lang="en-US" sz="6000" dirty="0"/>
              <a:t>R=211 G=29 B=87</a:t>
            </a:r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6000" b="1" dirty="0"/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6000" b="1" dirty="0"/>
              <a:t>PANTONE 2415 C</a:t>
            </a:r>
            <a:endParaRPr lang="es-ES" sz="6000" b="1" dirty="0"/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6000" b="1" dirty="0"/>
              <a:t>RGB: </a:t>
            </a:r>
            <a:r>
              <a:rPr lang="en-US" sz="6000" dirty="0"/>
              <a:t>R=161 G=0 B=125</a:t>
            </a:r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6000" b="1" dirty="0"/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6000" b="1" dirty="0"/>
              <a:t>PANTONE 130 C</a:t>
            </a:r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6000" b="1" dirty="0"/>
              <a:t>RGB: </a:t>
            </a:r>
            <a:r>
              <a:rPr lang="en-US" sz="6000" dirty="0"/>
              <a:t>R=245 G=168 B=28</a:t>
            </a:r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6000" b="1" dirty="0"/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6000" b="1" dirty="0"/>
              <a:t>PANTONE 129 C</a:t>
            </a:r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6000" b="1" dirty="0"/>
              <a:t>RGB: </a:t>
            </a:r>
            <a:r>
              <a:rPr lang="en-US" sz="6000" dirty="0"/>
              <a:t>R=246 G=207 B=62</a:t>
            </a:r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6000" b="1" dirty="0"/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6000" b="1" dirty="0"/>
              <a:t>PANTONE 876 C</a:t>
            </a:r>
          </a:p>
          <a:p>
            <a:pPr marL="1084263" indent="0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6000" b="1" dirty="0"/>
              <a:t>RGB: </a:t>
            </a:r>
            <a:r>
              <a:rPr lang="en-US" sz="6000" dirty="0"/>
              <a:t>R=146 G=102 B=84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646772" y="2332975"/>
            <a:ext cx="701749" cy="329609"/>
          </a:xfrm>
          <a:prstGeom prst="rect">
            <a:avLst/>
          </a:prstGeom>
          <a:solidFill>
            <a:srgbClr val="D31D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5646770" y="3694499"/>
            <a:ext cx="701749" cy="329609"/>
          </a:xfrm>
          <a:prstGeom prst="rect">
            <a:avLst/>
          </a:prstGeom>
          <a:solidFill>
            <a:srgbClr val="F5A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5646772" y="4389264"/>
            <a:ext cx="701749" cy="329609"/>
          </a:xfrm>
          <a:prstGeom prst="rect">
            <a:avLst/>
          </a:prstGeom>
          <a:solidFill>
            <a:srgbClr val="F6CF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 userDrawn="1"/>
        </p:nvSpPr>
        <p:spPr>
          <a:xfrm>
            <a:off x="5646773" y="5076078"/>
            <a:ext cx="701749" cy="329609"/>
          </a:xfrm>
          <a:prstGeom prst="rect">
            <a:avLst/>
          </a:prstGeom>
          <a:solidFill>
            <a:srgbClr val="9266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 userDrawn="1"/>
        </p:nvSpPr>
        <p:spPr>
          <a:xfrm>
            <a:off x="5646771" y="3007685"/>
            <a:ext cx="701749" cy="329609"/>
          </a:xfrm>
          <a:prstGeom prst="rect">
            <a:avLst/>
          </a:prstGeom>
          <a:solidFill>
            <a:srgbClr val="A10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6647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838200" y="1328761"/>
            <a:ext cx="1056372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Layout options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Universal title slide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Primary presentation – several slides with different layout options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presentation – several slides with different layout options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Several “custom layout” slides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Slide referencing POGO </a:t>
            </a:r>
            <a:r>
              <a:rPr lang="en-US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palettes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Universal title slide 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designed for use with either the primary or secondary presentation. The geometric shape, designed to give POGO a recognizable visual asset, appears in blue as we generally want to lead with a POGO primary </a:t>
            </a:r>
            <a:r>
              <a:rPr lang="en-US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</a:p>
          <a:p>
            <a:pPr lvl="0"/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Primary presentation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intended as the go-to template for the majority of users. The branding appears in the footer and incorporates the POGO logo without a tagline. It is designed for more “tell” than “show,” maximizing white space for content. </a:t>
            </a:r>
          </a:p>
          <a:p>
            <a:pPr lvl="0"/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Secondary presentation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incorporates branding in both the header and footer, using the POGO logo with tagline top left. It is designed for presentations that are more “show” than “tell.” </a:t>
            </a:r>
          </a:p>
          <a:p>
            <a:pPr lvl="0"/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“Custom</a:t>
            </a:r>
            <a:r>
              <a:rPr lang="en-US" sz="1200" b="1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layout</a:t>
            </a:r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slides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have custom graphic design elements to showcase stats and other elements you may want to highlight in a unique way. These can be used at your discretion but should not dominate the presentation. PLEASE NOTE: The percentage sign is a placeholder text box.  When using this slide, add your number AND click the placeholder text box to type in a percentage sign.</a:t>
            </a:r>
          </a:p>
          <a:p>
            <a:pPr lvl="0"/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POGO </a:t>
            </a:r>
            <a:r>
              <a:rPr lang="en-US" sz="12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</a:t>
            </a:r>
            <a:r>
              <a:rPr lang="en-US" sz="12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palettes (primary &amp; secondary) 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appear on a slide for easy reference. A few things of note:</a:t>
            </a:r>
          </a:p>
          <a:p>
            <a:pPr lvl="0"/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template</a:t>
            </a:r>
            <a:r>
              <a:rPr lang="en-CA" sz="12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was created with </a:t>
            </a:r>
            <a:r>
              <a:rPr lang="en-CA" sz="1200" baseline="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preset</a:t>
            </a:r>
            <a:r>
              <a:rPr lang="en-CA" sz="12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POGO colours. </a:t>
            </a: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r>
              <a:rPr lang="en-CA" sz="12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you open this template,  the POGO colour palette can be found under “Recent Colors” under the “Font Color” drop down menu. </a:t>
            </a: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“Recent Colors” reflects the 10 most recent colours used in the open document. Adhering to the POGO colour palette will ensure you always</a:t>
            </a:r>
            <a:r>
              <a:rPr lang="en-CA" sz="12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have easy access through the “Recent Colors” option.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r>
              <a:rPr lang="en-CA" sz="12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</a:t>
            </a:r>
            <a:r>
              <a:rPr lang="en-CA" sz="12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POGO colour palette</a:t>
            </a: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can be set using “Theme Colors” on our individual systems </a:t>
            </a:r>
            <a:r>
              <a:rPr lang="en-CA" sz="1200" u="none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</a:t>
            </a: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should </a:t>
            </a:r>
            <a:r>
              <a:rPr lang="en-CA" sz="12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</a:t>
            </a: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 selected when this</a:t>
            </a:r>
            <a:r>
              <a:rPr lang="en-CA" sz="1200" baseline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template is open. Selecting a “Theme Color” will change the </a:t>
            </a:r>
            <a:r>
              <a:rPr lang="en-CA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preset</a:t>
            </a:r>
            <a:r>
              <a:rPr lang="en-CA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colours in this template.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38201" y="409074"/>
            <a:ext cx="9328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774284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4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5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6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7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9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FC260D0-C80D-AB4C-910D-69AB4FDF773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938" y="483958"/>
            <a:ext cx="1205860" cy="7787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0B9F062-6F26-C648-B58B-BA04EACD859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76530" y="0"/>
            <a:ext cx="3415469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rcRect/>
          <a:stretch/>
        </p:blipFill>
        <p:spPr>
          <a:xfrm>
            <a:off x="10476130" y="491992"/>
            <a:ext cx="1236401" cy="80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614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DB9F037-6FFB-094B-8FAB-C2B1236AD228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4082" y="6357046"/>
            <a:ext cx="406179" cy="5009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B4FF6C7-31A5-9946-BEA5-CBAB3DBB908A}"/>
              </a:ext>
            </a:extLst>
          </p:cNvPr>
          <p:cNvSpPr txBox="1"/>
          <p:nvPr userDrawn="1"/>
        </p:nvSpPr>
        <p:spPr>
          <a:xfrm>
            <a:off x="11410766" y="6332313"/>
            <a:ext cx="39949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3B56B5D4-84E3-5F46-B76F-2867A36A5E84}" type="slidenum">
              <a:rPr lang="en-US" sz="1200" smtClean="0">
                <a:solidFill>
                  <a:schemeClr val="bg1"/>
                </a:solidFill>
              </a:rPr>
              <a:t>‹#›</a:t>
            </a:fld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464108" y="6255906"/>
            <a:ext cx="1040227" cy="416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28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776" r:id="rId2"/>
    <p:sldLayoutId id="2147483777" r:id="rId3"/>
    <p:sldLayoutId id="2147483778" r:id="rId4"/>
    <p:sldLayoutId id="214748385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DB9F037-6FFB-094B-8FAB-C2B1236AD228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4082" y="6357046"/>
            <a:ext cx="406179" cy="5009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B4FF6C7-31A5-9946-BEA5-CBAB3DBB908A}"/>
              </a:ext>
            </a:extLst>
          </p:cNvPr>
          <p:cNvSpPr txBox="1"/>
          <p:nvPr userDrawn="1"/>
        </p:nvSpPr>
        <p:spPr>
          <a:xfrm>
            <a:off x="11410766" y="6332313"/>
            <a:ext cx="39949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3B56B5D4-84E3-5F46-B76F-2867A36A5E84}" type="slidenum">
              <a:rPr lang="en-US" sz="1200" smtClean="0">
                <a:solidFill>
                  <a:schemeClr val="bg1"/>
                </a:solidFill>
              </a:rPr>
              <a:t>‹#›</a:t>
            </a:fld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579205" y="389312"/>
            <a:ext cx="1394159" cy="903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199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85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9309694" y="445076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5CD83AB-0764-E84B-A063-550D4FBDC1E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350" y="6584320"/>
            <a:ext cx="11810260" cy="277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EEB80B-3593-DA4E-A8A1-2799AED0FC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4082" y="6357046"/>
            <a:ext cx="406179" cy="50095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A4F0F6B-5EAE-754E-8686-E4CF94BF7341}"/>
              </a:ext>
            </a:extLst>
          </p:cNvPr>
          <p:cNvSpPr txBox="1"/>
          <p:nvPr userDrawn="1"/>
        </p:nvSpPr>
        <p:spPr>
          <a:xfrm>
            <a:off x="11410766" y="6332313"/>
            <a:ext cx="39949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3B56B5D4-84E3-5F46-B76F-2867A36A5E84}" type="slidenum">
              <a:rPr lang="en-US" sz="1200" smtClean="0">
                <a:solidFill>
                  <a:schemeClr val="bg1"/>
                </a:solidFill>
              </a:rPr>
              <a:t>‹#›</a:t>
            </a:fld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016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9309694" y="445076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BEEB80B-3593-DA4E-A8A1-2799AED0FC8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4082" y="6357046"/>
            <a:ext cx="406179" cy="50095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A4F0F6B-5EAE-754E-8686-E4CF94BF7341}"/>
              </a:ext>
            </a:extLst>
          </p:cNvPr>
          <p:cNvSpPr txBox="1"/>
          <p:nvPr userDrawn="1"/>
        </p:nvSpPr>
        <p:spPr>
          <a:xfrm>
            <a:off x="11410766" y="6332313"/>
            <a:ext cx="39949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3B56B5D4-84E3-5F46-B76F-2867A36A5E84}" type="slidenum">
              <a:rPr lang="en-US" sz="1200" smtClean="0">
                <a:solidFill>
                  <a:schemeClr val="bg1"/>
                </a:solidFill>
              </a:rPr>
              <a:t>‹#›</a:t>
            </a:fld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DB0EA4-672C-994D-BF34-49C36A7E0B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8105" y="6113721"/>
            <a:ext cx="11820877" cy="75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074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26683FB-2404-EF4A-ADC2-3DE450A26FC5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006B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2D4"/>
              </a:solidFill>
            </a:endParaRPr>
          </a:p>
        </p:txBody>
      </p:sp>
      <p:sp>
        <p:nvSpPr>
          <p:cNvPr id="8" name="Snip Single Corner Rectangle 7">
            <a:extLst>
              <a:ext uri="{FF2B5EF4-FFF2-40B4-BE49-F238E27FC236}">
                <a16:creationId xmlns:a16="http://schemas.microsoft.com/office/drawing/2014/main" id="{D7CA81AB-1D73-1F49-A638-B75763B8DAAF}"/>
              </a:ext>
            </a:extLst>
          </p:cNvPr>
          <p:cNvSpPr/>
          <p:nvPr userDrawn="1"/>
        </p:nvSpPr>
        <p:spPr>
          <a:xfrm rot="10800000">
            <a:off x="8763000" y="-14718"/>
            <a:ext cx="3429000" cy="6872718"/>
          </a:xfrm>
          <a:prstGeom prst="snip1Rect">
            <a:avLst>
              <a:gd name="adj" fmla="val 50000"/>
            </a:avLst>
          </a:prstGeom>
          <a:solidFill>
            <a:srgbClr val="008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2774B27-7A6B-6D46-BDF6-8A6E6BD380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4082" y="6357046"/>
            <a:ext cx="406179" cy="50095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2F8A519-A007-854B-9BEA-149CEFD2E803}"/>
              </a:ext>
            </a:extLst>
          </p:cNvPr>
          <p:cNvSpPr txBox="1"/>
          <p:nvPr userDrawn="1"/>
        </p:nvSpPr>
        <p:spPr>
          <a:xfrm>
            <a:off x="11410766" y="6332313"/>
            <a:ext cx="39949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3B56B5D4-84E3-5F46-B76F-2867A36A5E84}" type="slidenum">
              <a:rPr lang="en-US" sz="1200" smtClean="0">
                <a:solidFill>
                  <a:schemeClr val="bg1"/>
                </a:solidFill>
              </a:rPr>
              <a:t>‹#›</a:t>
            </a:fld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442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91A8EE3-8960-1F40-B6CD-EB2C2C41FB67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008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2D4"/>
              </a:solidFill>
            </a:endParaRPr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F56933BA-89FE-2941-A581-B93661D57F97}"/>
              </a:ext>
            </a:extLst>
          </p:cNvPr>
          <p:cNvSpPr/>
          <p:nvPr userDrawn="1"/>
        </p:nvSpPr>
        <p:spPr>
          <a:xfrm>
            <a:off x="0" y="0"/>
            <a:ext cx="7998781" cy="6858000"/>
          </a:xfrm>
          <a:prstGeom prst="rtTriangle">
            <a:avLst/>
          </a:prstGeom>
          <a:solidFill>
            <a:srgbClr val="006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6BA8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AB19D5D-053C-7C4B-AF38-195D31FC8B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4082" y="6357046"/>
            <a:ext cx="406179" cy="5009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B974764-9B03-D543-A986-DBB167B28B75}"/>
              </a:ext>
            </a:extLst>
          </p:cNvPr>
          <p:cNvSpPr txBox="1"/>
          <p:nvPr userDrawn="1"/>
        </p:nvSpPr>
        <p:spPr>
          <a:xfrm>
            <a:off x="11410766" y="6332313"/>
            <a:ext cx="39949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3B56B5D4-84E3-5F46-B76F-2867A36A5E84}" type="slidenum">
              <a:rPr lang="en-US" sz="1200" smtClean="0">
                <a:solidFill>
                  <a:schemeClr val="bg1"/>
                </a:solidFill>
              </a:rPr>
              <a:t>‹#›</a:t>
            </a:fld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232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88261CA-B235-ED41-B908-40C6B4C336B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2D4"/>
              </a:solidFill>
            </a:endParaRPr>
          </a:p>
        </p:txBody>
      </p:sp>
      <p:sp>
        <p:nvSpPr>
          <p:cNvPr id="19" name="Snip Single Corner Rectangle 18">
            <a:extLst>
              <a:ext uri="{FF2B5EF4-FFF2-40B4-BE49-F238E27FC236}">
                <a16:creationId xmlns:a16="http://schemas.microsoft.com/office/drawing/2014/main" id="{6FAF22A3-C0B5-AC4B-B021-63CF00D59E8E}"/>
              </a:ext>
            </a:extLst>
          </p:cNvPr>
          <p:cNvSpPr/>
          <p:nvPr userDrawn="1"/>
        </p:nvSpPr>
        <p:spPr>
          <a:xfrm rot="10800000">
            <a:off x="8843078" y="-31434"/>
            <a:ext cx="3433891" cy="6922733"/>
          </a:xfrm>
          <a:prstGeom prst="snip1Rect">
            <a:avLst>
              <a:gd name="adj" fmla="val 50000"/>
            </a:avLst>
          </a:prstGeom>
          <a:solidFill>
            <a:srgbClr val="16AFE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20" name="Snip Single Corner Rectangle 19">
            <a:extLst>
              <a:ext uri="{FF2B5EF4-FFF2-40B4-BE49-F238E27FC236}">
                <a16:creationId xmlns:a16="http://schemas.microsoft.com/office/drawing/2014/main" id="{6FAF22A3-C0B5-AC4B-B021-63CF00D59E8E}"/>
              </a:ext>
            </a:extLst>
          </p:cNvPr>
          <p:cNvSpPr/>
          <p:nvPr userDrawn="1"/>
        </p:nvSpPr>
        <p:spPr>
          <a:xfrm rot="10800000">
            <a:off x="8911928" y="-31432"/>
            <a:ext cx="3433891" cy="6889432"/>
          </a:xfrm>
          <a:prstGeom prst="snip1Rect">
            <a:avLst>
              <a:gd name="adj" fmla="val 50000"/>
            </a:avLst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970A9CB-5E55-2640-B65E-64F4AB6865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4082" y="6357046"/>
            <a:ext cx="406179" cy="50095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B974764-9B03-D543-A986-DBB167B28B75}"/>
              </a:ext>
            </a:extLst>
          </p:cNvPr>
          <p:cNvSpPr txBox="1"/>
          <p:nvPr userDrawn="1"/>
        </p:nvSpPr>
        <p:spPr>
          <a:xfrm>
            <a:off x="11410766" y="6332313"/>
            <a:ext cx="39949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3B56B5D4-84E3-5F46-B76F-2867A36A5E84}" type="slidenum">
              <a:rPr lang="en-US" sz="1200" smtClean="0">
                <a:solidFill>
                  <a:schemeClr val="bg1"/>
                </a:solidFill>
              </a:rPr>
              <a:t>‹#›</a:t>
            </a:fld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2235130-3B91-4546-BD60-24403A724AA2}"/>
              </a:ext>
            </a:extLst>
          </p:cNvPr>
          <p:cNvSpPr/>
          <p:nvPr userDrawn="1"/>
        </p:nvSpPr>
        <p:spPr>
          <a:xfrm>
            <a:off x="10448366" y="6858000"/>
            <a:ext cx="1897454" cy="64733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8B5408-51BB-5948-8388-458BC90213C0}"/>
              </a:ext>
            </a:extLst>
          </p:cNvPr>
          <p:cNvSpPr/>
          <p:nvPr userDrawn="1"/>
        </p:nvSpPr>
        <p:spPr>
          <a:xfrm>
            <a:off x="8843077" y="-67235"/>
            <a:ext cx="3575281" cy="67235"/>
          </a:xfrm>
          <a:prstGeom prst="rect">
            <a:avLst/>
          </a:prstGeom>
          <a:solidFill>
            <a:srgbClr val="F4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014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88261CA-B235-ED41-B908-40C6B4C336B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2D4"/>
              </a:solidFill>
            </a:endParaRPr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CCBAD898-F402-5A45-BF15-2557554B664B}"/>
              </a:ext>
            </a:extLst>
          </p:cNvPr>
          <p:cNvSpPr/>
          <p:nvPr userDrawn="1"/>
        </p:nvSpPr>
        <p:spPr>
          <a:xfrm>
            <a:off x="-1" y="12827"/>
            <a:ext cx="7991055" cy="6858002"/>
          </a:xfrm>
          <a:prstGeom prst="rtTriangle">
            <a:avLst/>
          </a:prstGeom>
          <a:solidFill>
            <a:srgbClr val="1560B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6BA8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49EB3F-0295-8746-B536-3F683525A44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4082" y="6357046"/>
            <a:ext cx="406179" cy="50095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03CA365-95D0-5D48-A751-F29D18A6648D}"/>
              </a:ext>
            </a:extLst>
          </p:cNvPr>
          <p:cNvSpPr txBox="1"/>
          <p:nvPr userDrawn="1"/>
        </p:nvSpPr>
        <p:spPr>
          <a:xfrm>
            <a:off x="11410766" y="6332313"/>
            <a:ext cx="39949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3B56B5D4-84E3-5F46-B76F-2867A36A5E84}" type="slidenum">
              <a:rPr lang="en-US" sz="1200" smtClean="0">
                <a:solidFill>
                  <a:schemeClr val="bg1"/>
                </a:solidFill>
              </a:rPr>
              <a:t>‹#›</a:t>
            </a:fld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57A4DD89-7243-D645-8F8D-2EB9A8B9E25D}"/>
              </a:ext>
            </a:extLst>
          </p:cNvPr>
          <p:cNvSpPr/>
          <p:nvPr userDrawn="1"/>
        </p:nvSpPr>
        <p:spPr>
          <a:xfrm>
            <a:off x="-3601" y="111742"/>
            <a:ext cx="7876518" cy="6759706"/>
          </a:xfrm>
          <a:prstGeom prst="rtTriangle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6B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585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21259" y="-597651"/>
            <a:ext cx="12931520" cy="822872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8CD8794-8FF7-1F4D-B282-BF940CCA0F77}"/>
              </a:ext>
            </a:extLst>
          </p:cNvPr>
          <p:cNvSpPr/>
          <p:nvPr userDrawn="1"/>
        </p:nvSpPr>
        <p:spPr>
          <a:xfrm>
            <a:off x="827" y="5225439"/>
            <a:ext cx="1560912" cy="923330"/>
          </a:xfrm>
          <a:prstGeom prst="rect">
            <a:avLst/>
          </a:prstGeom>
          <a:solidFill>
            <a:srgbClr val="0062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AA155D1-752B-2C4E-88B8-4FD1E323D09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4082" y="6357046"/>
            <a:ext cx="406179" cy="5009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7B48A01-DFC6-DF47-A820-E07A832A1584}"/>
              </a:ext>
            </a:extLst>
          </p:cNvPr>
          <p:cNvSpPr txBox="1"/>
          <p:nvPr userDrawn="1"/>
        </p:nvSpPr>
        <p:spPr>
          <a:xfrm>
            <a:off x="11410766" y="6332313"/>
            <a:ext cx="399495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3B56B5D4-84E3-5F46-B76F-2867A36A5E84}" type="slidenum">
              <a:rPr lang="en-US" sz="1200" smtClean="0">
                <a:solidFill>
                  <a:schemeClr val="bg1"/>
                </a:solidFill>
              </a:rPr>
              <a:t>‹#›</a:t>
            </a:fld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513773A-A809-E74F-B7E1-F8CF8B36E427}"/>
              </a:ext>
            </a:extLst>
          </p:cNvPr>
          <p:cNvSpPr/>
          <p:nvPr userDrawn="1"/>
        </p:nvSpPr>
        <p:spPr>
          <a:xfrm rot="332120">
            <a:off x="7571305" y="1444845"/>
            <a:ext cx="3251331" cy="333997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316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D2D5E4-6F87-D731-66AD-199F379EE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454AD2-9925-2B50-B1C1-64D017372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09DCE1-D215-BF88-265B-44F0FECD60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973D93-55B9-44EB-B6EC-74218FB5C801}" type="datetimeFigureOut">
              <a:rPr lang="en-CA" smtClean="0"/>
              <a:t>2024-08-02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B2C6F-5583-E1E9-126A-D070D18106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1AFA91-5EFC-216A-5085-FAFA29C876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473F1B-B19C-48AC-829C-6F73DCB1CB50}" type="slidenum">
              <a:rPr lang="en-CA" smtClean="0"/>
              <a:t>‹#›</a:t>
            </a:fld>
            <a:endParaRPr lang="en-CA"/>
          </a:p>
        </p:txBody>
      </p:sp>
      <p:pic>
        <p:nvPicPr>
          <p:cNvPr id="8" name="Picture 7" descr="A colorful logo with text&#10;&#10;Description automatically generated with medium confidence">
            <a:extLst>
              <a:ext uri="{FF2B5EF4-FFF2-40B4-BE49-F238E27FC236}">
                <a16:creationId xmlns:a16="http://schemas.microsoft.com/office/drawing/2014/main" id="{D9DBFC37-5502-25C1-FF82-2ABCF940CB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78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2883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5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ribbon with blue text&#10;&#10;Description automatically generated">
            <a:extLst>
              <a:ext uri="{FF2B5EF4-FFF2-40B4-BE49-F238E27FC236}">
                <a16:creationId xmlns:a16="http://schemas.microsoft.com/office/drawing/2014/main" id="{A35220C5-5657-9D7E-AA5F-598928EC7B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60" r="2192"/>
          <a:stretch/>
        </p:blipFill>
        <p:spPr>
          <a:xfrm>
            <a:off x="128186" y="16534"/>
            <a:ext cx="11818835" cy="684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501729"/>
      </p:ext>
    </p:extLst>
  </p:cSld>
  <p:clrMapOvr>
    <a:masterClrMapping/>
  </p:clrMapOvr>
</p:sld>
</file>

<file path=ppt/theme/theme1.xml><?xml version="1.0" encoding="utf-8"?>
<a:theme xmlns:a="http://schemas.openxmlformats.org/drawingml/2006/main" name="Universal Title Design">
  <a:themeElements>
    <a:clrScheme name="POGO Colours - Primary Palette">
      <a:dk1>
        <a:srgbClr val="171717"/>
      </a:dk1>
      <a:lt1>
        <a:srgbClr val="FFFFFF"/>
      </a:lt1>
      <a:dk2>
        <a:srgbClr val="FEFFFF"/>
      </a:dk2>
      <a:lt2>
        <a:srgbClr val="FEFFFF"/>
      </a:lt2>
      <a:accent1>
        <a:srgbClr val="0074BF"/>
      </a:accent1>
      <a:accent2>
        <a:srgbClr val="0099D8"/>
      </a:accent2>
      <a:accent3>
        <a:srgbClr val="00BBE5"/>
      </a:accent3>
      <a:accent4>
        <a:srgbClr val="7DC242"/>
      </a:accent4>
      <a:accent5>
        <a:srgbClr val="414042"/>
      </a:accent5>
      <a:accent6>
        <a:srgbClr val="FFFFFF"/>
      </a:accent6>
      <a:hlink>
        <a:srgbClr val="774A00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135899FB-1F49-4EB0-9092-E56C84D81583}"/>
    </a:ext>
  </a:extLst>
</a:theme>
</file>

<file path=ppt/theme/theme2.xml><?xml version="1.0" encoding="utf-8"?>
<a:theme xmlns:a="http://schemas.openxmlformats.org/drawingml/2006/main" name="2_Primary Presentation">
  <a:themeElements>
    <a:clrScheme name="POGO">
      <a:dk1>
        <a:srgbClr val="171717"/>
      </a:dk1>
      <a:lt1>
        <a:srgbClr val="FFFFFF"/>
      </a:lt1>
      <a:dk2>
        <a:srgbClr val="FEFFFF"/>
      </a:dk2>
      <a:lt2>
        <a:srgbClr val="FEFFFF"/>
      </a:lt2>
      <a:accent1>
        <a:srgbClr val="0061B2"/>
      </a:accent1>
      <a:accent2>
        <a:srgbClr val="72B831"/>
      </a:accent2>
      <a:accent3>
        <a:srgbClr val="0087D0"/>
      </a:accent3>
      <a:accent4>
        <a:srgbClr val="00AFE2"/>
      </a:accent4>
      <a:accent5>
        <a:srgbClr val="EF9401"/>
      </a:accent5>
      <a:accent6>
        <a:srgbClr val="FEFFF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AB771494-5438-467B-8283-FCE885FF1ADD}"/>
    </a:ext>
  </a:extLst>
</a:theme>
</file>

<file path=ppt/theme/theme3.xml><?xml version="1.0" encoding="utf-8"?>
<a:theme xmlns:a="http://schemas.openxmlformats.org/drawingml/2006/main" name="3_Secondary Presentation">
  <a:themeElements>
    <a:clrScheme name="POGO">
      <a:dk1>
        <a:srgbClr val="171717"/>
      </a:dk1>
      <a:lt1>
        <a:srgbClr val="FFFFFF"/>
      </a:lt1>
      <a:dk2>
        <a:srgbClr val="FEFFFF"/>
      </a:dk2>
      <a:lt2>
        <a:srgbClr val="FEFFFF"/>
      </a:lt2>
      <a:accent1>
        <a:srgbClr val="0061B2"/>
      </a:accent1>
      <a:accent2>
        <a:srgbClr val="72B831"/>
      </a:accent2>
      <a:accent3>
        <a:srgbClr val="0087D0"/>
      </a:accent3>
      <a:accent4>
        <a:srgbClr val="00AFE2"/>
      </a:accent4>
      <a:accent5>
        <a:srgbClr val="EF9401"/>
      </a:accent5>
      <a:accent6>
        <a:srgbClr val="FEFFF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0F5E12F0-3CD3-41A1-83F1-E1E52C4FF41F}"/>
    </a:ext>
  </a:extLst>
</a:theme>
</file>

<file path=ppt/theme/theme4.xml><?xml version="1.0" encoding="utf-8"?>
<a:theme xmlns:a="http://schemas.openxmlformats.org/drawingml/2006/main" name="Custom Layout_Colour Footer ">
  <a:themeElements>
    <a:clrScheme name="POGO">
      <a:dk1>
        <a:srgbClr val="171717"/>
      </a:dk1>
      <a:lt1>
        <a:srgbClr val="FFFFFF"/>
      </a:lt1>
      <a:dk2>
        <a:srgbClr val="FEFFFF"/>
      </a:dk2>
      <a:lt2>
        <a:srgbClr val="FEFFFF"/>
      </a:lt2>
      <a:accent1>
        <a:srgbClr val="0061B2"/>
      </a:accent1>
      <a:accent2>
        <a:srgbClr val="72B831"/>
      </a:accent2>
      <a:accent3>
        <a:srgbClr val="0087D0"/>
      </a:accent3>
      <a:accent4>
        <a:srgbClr val="00AFE2"/>
      </a:accent4>
      <a:accent5>
        <a:srgbClr val="EF9401"/>
      </a:accent5>
      <a:accent6>
        <a:srgbClr val="FEFFF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EB613566-DE34-46EE-AAD0-FBE800B7BAD8}"/>
    </a:ext>
  </a:extLst>
</a:theme>
</file>

<file path=ppt/theme/theme5.xml><?xml version="1.0" encoding="utf-8"?>
<a:theme xmlns:a="http://schemas.openxmlformats.org/drawingml/2006/main" name="Custom Layout_Blue Footer">
  <a:themeElements>
    <a:clrScheme name="POGO">
      <a:dk1>
        <a:srgbClr val="171717"/>
      </a:dk1>
      <a:lt1>
        <a:srgbClr val="FFFFFF"/>
      </a:lt1>
      <a:dk2>
        <a:srgbClr val="FEFFFF"/>
      </a:dk2>
      <a:lt2>
        <a:srgbClr val="FEFFFF"/>
      </a:lt2>
      <a:accent1>
        <a:srgbClr val="0061B2"/>
      </a:accent1>
      <a:accent2>
        <a:srgbClr val="72B831"/>
      </a:accent2>
      <a:accent3>
        <a:srgbClr val="0087D0"/>
      </a:accent3>
      <a:accent4>
        <a:srgbClr val="00AFE2"/>
      </a:accent4>
      <a:accent5>
        <a:srgbClr val="EF9401"/>
      </a:accent5>
      <a:accent6>
        <a:srgbClr val="FEFFF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F792E3E4-5437-4A1C-B7A2-392FCFBB5CDE}"/>
    </a:ext>
  </a:extLst>
</a:theme>
</file>

<file path=ppt/theme/theme6.xml><?xml version="1.0" encoding="utf-8"?>
<a:theme xmlns:a="http://schemas.openxmlformats.org/drawingml/2006/main" name="Custom Layout Content &amp; Data 1">
  <a:themeElements>
    <a:clrScheme name="POGO Colours - Primary Palette">
      <a:dk1>
        <a:srgbClr val="171717"/>
      </a:dk1>
      <a:lt1>
        <a:srgbClr val="FFFFFF"/>
      </a:lt1>
      <a:dk2>
        <a:srgbClr val="FEFFFF"/>
      </a:dk2>
      <a:lt2>
        <a:srgbClr val="FEFFFF"/>
      </a:lt2>
      <a:accent1>
        <a:srgbClr val="0074BF"/>
      </a:accent1>
      <a:accent2>
        <a:srgbClr val="0099D8"/>
      </a:accent2>
      <a:accent3>
        <a:srgbClr val="00BBE5"/>
      </a:accent3>
      <a:accent4>
        <a:srgbClr val="7DC242"/>
      </a:accent4>
      <a:accent5>
        <a:srgbClr val="414042"/>
      </a:accent5>
      <a:accent6>
        <a:srgbClr val="FFFFFF"/>
      </a:accent6>
      <a:hlink>
        <a:srgbClr val="774A00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50651D77-45FC-462E-AFAD-52F93A093B52}"/>
    </a:ext>
  </a:extLst>
</a:theme>
</file>

<file path=ppt/theme/theme7.xml><?xml version="1.0" encoding="utf-8"?>
<a:theme xmlns:a="http://schemas.openxmlformats.org/drawingml/2006/main" name="Custom Layout Data 1">
  <a:themeElements>
    <a:clrScheme name="POGO">
      <a:dk1>
        <a:srgbClr val="171717"/>
      </a:dk1>
      <a:lt1>
        <a:srgbClr val="FFFFFF"/>
      </a:lt1>
      <a:dk2>
        <a:srgbClr val="FEFFFF"/>
      </a:dk2>
      <a:lt2>
        <a:srgbClr val="FEFFFF"/>
      </a:lt2>
      <a:accent1>
        <a:srgbClr val="0061B2"/>
      </a:accent1>
      <a:accent2>
        <a:srgbClr val="72B831"/>
      </a:accent2>
      <a:accent3>
        <a:srgbClr val="0087D0"/>
      </a:accent3>
      <a:accent4>
        <a:srgbClr val="00AFE2"/>
      </a:accent4>
      <a:accent5>
        <a:srgbClr val="EF9401"/>
      </a:accent5>
      <a:accent6>
        <a:srgbClr val="FEFFF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E0916065-714E-41F8-B809-46D165613579}"/>
    </a:ext>
  </a:extLst>
</a:theme>
</file>

<file path=ppt/theme/theme8.xml><?xml version="1.0" encoding="utf-8"?>
<a:theme xmlns:a="http://schemas.openxmlformats.org/drawingml/2006/main" name="Custom Layout Content &amp; Data 2">
  <a:themeElements>
    <a:clrScheme name="POGO">
      <a:dk1>
        <a:srgbClr val="171717"/>
      </a:dk1>
      <a:lt1>
        <a:srgbClr val="FFFFFF"/>
      </a:lt1>
      <a:dk2>
        <a:srgbClr val="FEFFFF"/>
      </a:dk2>
      <a:lt2>
        <a:srgbClr val="FEFFFF"/>
      </a:lt2>
      <a:accent1>
        <a:srgbClr val="0061B2"/>
      </a:accent1>
      <a:accent2>
        <a:srgbClr val="72B831"/>
      </a:accent2>
      <a:accent3>
        <a:srgbClr val="0087D0"/>
      </a:accent3>
      <a:accent4>
        <a:srgbClr val="00AFE2"/>
      </a:accent4>
      <a:accent5>
        <a:srgbClr val="EF9401"/>
      </a:accent5>
      <a:accent6>
        <a:srgbClr val="FEFFF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8FF9D0BD-530E-43A6-A6B9-263A0E7D7E04}"/>
    </a:ext>
  </a:extLst>
</a:theme>
</file>

<file path=ppt/theme/theme9.xml><?xml version="1.0" encoding="utf-8"?>
<a:theme xmlns:a="http://schemas.openxmlformats.org/drawingml/2006/main" name="Custom Layout Data 2">
  <a:themeElements>
    <a:clrScheme name="POGO">
      <a:dk1>
        <a:srgbClr val="171717"/>
      </a:dk1>
      <a:lt1>
        <a:srgbClr val="FFFFFF"/>
      </a:lt1>
      <a:dk2>
        <a:srgbClr val="FEFFFF"/>
      </a:dk2>
      <a:lt2>
        <a:srgbClr val="FEFFFF"/>
      </a:lt2>
      <a:accent1>
        <a:srgbClr val="0061B2"/>
      </a:accent1>
      <a:accent2>
        <a:srgbClr val="72B831"/>
      </a:accent2>
      <a:accent3>
        <a:srgbClr val="0087D0"/>
      </a:accent3>
      <a:accent4>
        <a:srgbClr val="00AFE2"/>
      </a:accent4>
      <a:accent5>
        <a:srgbClr val="EF9401"/>
      </a:accent5>
      <a:accent6>
        <a:srgbClr val="FEFFF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0B2161C8-B17F-4C74-833A-E723204DE9D8}"/>
    </a:ext>
  </a:extLst>
</a:theme>
</file>

<file path=ppt/theme/theme10.xml><?xml version="1.0" encoding="utf-8"?>
<a:theme xmlns:a="http://schemas.openxmlformats.org/drawingml/2006/main" name="Custom Layout File Folder">
  <a:themeElements>
    <a:clrScheme name="POGO">
      <a:dk1>
        <a:srgbClr val="171717"/>
      </a:dk1>
      <a:lt1>
        <a:srgbClr val="FFFFFF"/>
      </a:lt1>
      <a:dk2>
        <a:srgbClr val="FEFFFF"/>
      </a:dk2>
      <a:lt2>
        <a:srgbClr val="FEFFFF"/>
      </a:lt2>
      <a:accent1>
        <a:srgbClr val="0061B2"/>
      </a:accent1>
      <a:accent2>
        <a:srgbClr val="72B831"/>
      </a:accent2>
      <a:accent3>
        <a:srgbClr val="0087D0"/>
      </a:accent3>
      <a:accent4>
        <a:srgbClr val="00AFE2"/>
      </a:accent4>
      <a:accent5>
        <a:srgbClr val="EF9401"/>
      </a:accent5>
      <a:accent6>
        <a:srgbClr val="FEFFF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DB8D62AF-DEC6-4734-918B-2A8E7866FEB7}"/>
    </a:ext>
  </a:extLst>
</a:theme>
</file>

<file path=ppt/theme/theme11.xml><?xml version="1.0" encoding="utf-8"?>
<a:theme xmlns:a="http://schemas.openxmlformats.org/drawingml/2006/main" name="2024 POGO Symposium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2.xml><?xml version="1.0" encoding="utf-8"?>
<a:theme xmlns:a="http://schemas.openxmlformats.org/drawingml/2006/main" name="POGO Colour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x9POGOPPTTemplate" id="{9DB52144-B832-4D95-8B18-93E46293FAB3}" vid="{F54582D4-E272-4DC4-9D9E-CC2363E9F1A0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ADD1305B46BC4FAD585F0D5494FFCC" ma:contentTypeVersion="20" ma:contentTypeDescription="Create a new document." ma:contentTypeScope="" ma:versionID="2ec22b157662132f8d2657596142b806">
  <xsd:schema xmlns:xsd="http://www.w3.org/2001/XMLSchema" xmlns:xs="http://www.w3.org/2001/XMLSchema" xmlns:p="http://schemas.microsoft.com/office/2006/metadata/properties" xmlns:ns2="b989db4c-a4b3-4e66-a6fb-fa0839a5f2a4" xmlns:ns3="5aca705f-b985-4b76-baee-912334a29a5e" xmlns:ns4="0260d5f8-4eb7-4b7f-af54-275671c404ea" xmlns:ns5="4e835068-857c-4124-8ff8-db9cf6bedb52" targetNamespace="http://schemas.microsoft.com/office/2006/metadata/properties" ma:root="true" ma:fieldsID="2a4093b562b540f1ef5697fa606a6fb3" ns2:_="" ns3:_="" ns4:_="" ns5:_="">
    <xsd:import namespace="b989db4c-a4b3-4e66-a6fb-fa0839a5f2a4"/>
    <xsd:import namespace="5aca705f-b985-4b76-baee-912334a29a5e"/>
    <xsd:import namespace="0260d5f8-4eb7-4b7f-af54-275671c404ea"/>
    <xsd:import namespace="4e835068-857c-4124-8ff8-db9cf6bedb52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Target_x0020_Audiences" minOccurs="0"/>
                <xsd:element ref="ns3:_ModernAudienceTargetUserField" minOccurs="0"/>
                <xsd:element ref="ns3:_ModernAudienceAadObjectIds" minOccurs="0"/>
                <xsd:element ref="ns2:TaxKeywordTaxHTField" minOccurs="0"/>
                <xsd:element ref="ns2:TaxCatchAll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LengthInSeconds" minOccurs="0"/>
                <xsd:element ref="ns5:SharedWithUsers" minOccurs="0"/>
                <xsd:element ref="ns5:SharedWithDetails" minOccurs="0"/>
                <xsd:element ref="ns4:MediaServiceObjectDetectorVersions" minOccurs="0"/>
                <xsd:element ref="ns4:lcf76f155ced4ddcb4097134ff3c332f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89db4c-a4b3-4e66-a6fb-fa0839a5f2a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KeywordTaxHTField" ma:index="15" nillable="true" ma:taxonomy="true" ma:internalName="TaxKeywordTaxHTField" ma:taxonomyFieldName="TaxKeyword" ma:displayName="Enterprise Keywords" ma:fieldId="{23f27201-bee3-471e-b2e7-b64fd8b7ca38}" ma:taxonomyMulti="true" ma:sspId="047e7372-99e8-4449-9de2-bfd10865b564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6" nillable="true" ma:displayName="Taxonomy Catch All Column" ma:hidden="true" ma:list="{6057e9ce-26bf-49f2-bfbf-edd79e078460}" ma:internalName="TaxCatchAll" ma:showField="CatchAllData" ma:web="b989db4c-a4b3-4e66-a6fb-fa0839a5f2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ca705f-b985-4b76-baee-912334a29a5e" elementFormDefault="qualified">
    <xsd:import namespace="http://schemas.microsoft.com/office/2006/documentManagement/types"/>
    <xsd:import namespace="http://schemas.microsoft.com/office/infopath/2007/PartnerControls"/>
    <xsd:element name="Target_x0020_Audiences" ma:index="12" nillable="true" ma:displayName="Target Audiences" ma:internalName="Target_x0020_Audiences">
      <xsd:simpleType>
        <xsd:restriction base="dms:Unknown"/>
      </xsd:simpleType>
    </xsd:element>
    <xsd:element name="_ModernAudienceTargetUserField" ma:index="13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14" nillable="true" ma:displayName="AudienceIds" ma:list="{9aa6977d-72b8-4708-976a-a64d11d1f7cc}" ma:internalName="_ModernAudienceAadObjectIds" ma:readOnly="true" ma:showField="_AadObjectIdForUser" ma:web="b989db4c-a4b3-4e66-a6fb-fa0839a5f2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60d5f8-4eb7-4b7f-af54-275671c404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047e7372-99e8-4449-9de2-bfd10865b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835068-857c-4124-8ff8-db9cf6bedb52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rget_x0020_Audiences xmlns="5aca705f-b985-4b76-baee-912334a29a5e" xsi:nil="true"/>
    <_ModernAudienceTargetUserField xmlns="5aca705f-b985-4b76-baee-912334a29a5e">
      <UserInfo>
        <DisplayName/>
        <AccountId xsi:nil="true"/>
        <AccountType/>
      </UserInfo>
    </_ModernAudienceTargetUserField>
    <TaxCatchAll xmlns="b989db4c-a4b3-4e66-a6fb-fa0839a5f2a4" xsi:nil="true"/>
    <TaxKeywordTaxHTField xmlns="b989db4c-a4b3-4e66-a6fb-fa0839a5f2a4">
      <Terms xmlns="http://schemas.microsoft.com/office/infopath/2007/PartnerControls"/>
    </TaxKeywordTaxHTField>
    <_dlc_DocId xmlns="b989db4c-a4b3-4e66-a6fb-fa0839a5f2a4">FPUBQKN4NDRH-852554518-20198</_dlc_DocId>
    <_dlc_DocIdUrl xmlns="b989db4c-a4b3-4e66-a6fb-fa0839a5f2a4">
      <Url>https://pogoca.sharepoint.com/sites/FPub/_layouts/15/DocIdRedir.aspx?ID=FPUBQKN4NDRH-852554518-20198</Url>
      <Description>FPUBQKN4NDRH-852554518-20198</Description>
    </_dlc_DocIdUrl>
    <lcf76f155ced4ddcb4097134ff3c332f xmlns="0260d5f8-4eb7-4b7f-af54-275671c404ea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849125EC-41C5-4CB6-BDFE-B67214B3B8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89db4c-a4b3-4e66-a6fb-fa0839a5f2a4"/>
    <ds:schemaRef ds:uri="5aca705f-b985-4b76-baee-912334a29a5e"/>
    <ds:schemaRef ds:uri="0260d5f8-4eb7-4b7f-af54-275671c404ea"/>
    <ds:schemaRef ds:uri="4e835068-857c-4124-8ff8-db9cf6bedb5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DE93A88-F388-41B3-AF38-1431C98A5B5F}">
  <ds:schemaRefs>
    <ds:schemaRef ds:uri="http://www.w3.org/XML/1998/namespace"/>
    <ds:schemaRef ds:uri="b989db4c-a4b3-4e66-a6fb-fa0839a5f2a4"/>
    <ds:schemaRef ds:uri="4e835068-857c-4124-8ff8-db9cf6bedb52"/>
    <ds:schemaRef ds:uri="http://schemas.microsoft.com/office/2006/metadata/properties"/>
    <ds:schemaRef ds:uri="5aca705f-b985-4b76-baee-912334a29a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0260d5f8-4eb7-4b7f-af54-275671c404ea"/>
    <ds:schemaRef ds:uri="http://purl.org/dc/dcmitype/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01D29494-81F4-400B-B6C9-FE1D4265D014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6475A7C8-9B1B-438B-810A-BA39A518688C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1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Universal Title Design</vt:lpstr>
      <vt:lpstr>2_Primary Presentation</vt:lpstr>
      <vt:lpstr>3_Secondary Presentation</vt:lpstr>
      <vt:lpstr>Custom Layout_Colour Footer </vt:lpstr>
      <vt:lpstr>Custom Layout_Blue Footer</vt:lpstr>
      <vt:lpstr>Custom Layout Content &amp; Data 1</vt:lpstr>
      <vt:lpstr>Custom Layout Data 1</vt:lpstr>
      <vt:lpstr>Custom Layout Content &amp; Data 2</vt:lpstr>
      <vt:lpstr>Custom Layout Data 2</vt:lpstr>
      <vt:lpstr>Custom Layout File Folder</vt:lpstr>
      <vt:lpstr>2024 POGO Symposium</vt:lpstr>
      <vt:lpstr>POGO Colours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Slaughter</dc:creator>
  <cp:lastModifiedBy>Paula Lacsena</cp:lastModifiedBy>
  <cp:revision>1</cp:revision>
  <cp:lastPrinted>2018-06-21T18:14:49Z</cp:lastPrinted>
  <dcterms:created xsi:type="dcterms:W3CDTF">2023-03-31T13:51:51Z</dcterms:created>
  <dcterms:modified xsi:type="dcterms:W3CDTF">2024-08-02T13:59:57Z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0x0101008FADD1305B46BC4FAD585F0D5494FFCC</vt:lpwstr>
  </property>
  <property fmtid="{D5CDD505-2E9C-101B-9397-08002B2CF9AE}" pid="3" name="Order">
    <vt:r8>810800</vt:r8>
  </property>
  <property fmtid="{D5CDD505-2E9C-101B-9397-08002B2CF9AE}" pid="4" name="TaxKeyword">
    <vt:lpwstr/>
  </property>
  <property fmtid="{D5CDD505-2E9C-101B-9397-08002B2CF9AE}" pid="5" name="_dlc_DocIdItemGuid">
    <vt:lpwstr>fae4e443-ac4f-46ee-97b8-92f76c75c681</vt:lpwstr>
  </property>
  <property fmtid="{D5CDD505-2E9C-101B-9397-08002B2CF9AE}" pid="6" name="MediaServiceImageTags">
    <vt:lpwstr/>
  </property>
</Properties>
</file>