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4"/>
  </p:sldMasterIdLst>
  <p:notesMasterIdLst>
    <p:notesMasterId r:id="rId8"/>
  </p:notesMasterIdLst>
  <p:sldIdLst>
    <p:sldId id="286" r:id="rId5"/>
    <p:sldId id="290" r:id="rId6"/>
    <p:sldId id="259" r:id="rId7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48FBC"/>
    <a:srgbClr val="D4B6D4"/>
    <a:srgbClr val="3D3D3D"/>
    <a:srgbClr val="D3D4DF"/>
    <a:srgbClr val="617393"/>
    <a:srgbClr val="D2D4E0"/>
    <a:srgbClr val="D0D3E2"/>
    <a:srgbClr val="D1D6E1"/>
    <a:srgbClr val="D0D6E2"/>
    <a:srgbClr val="E5A5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12460E-7A86-AD3D-02BC-19535E4646B7}" v="48" dt="2023-05-10T13:44:09.2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56" autoAdjust="0"/>
    <p:restoredTop sz="95814" autoAdjust="0"/>
  </p:normalViewPr>
  <p:slideViewPr>
    <p:cSldViewPr snapToGrid="0">
      <p:cViewPr>
        <p:scale>
          <a:sx n="100" d="100"/>
          <a:sy n="100" d="100"/>
        </p:scale>
        <p:origin x="22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y Vettese" userId="S::emily.vettese@sickkids.ca::be524256-edac-46b3-8b47-80f82eca0918" providerId="AD" clId="Web-{9112460E-7A86-AD3D-02BC-19535E4646B7}"/>
    <pc:docChg chg="modSld">
      <pc:chgData name="Emily Vettese" userId="S::emily.vettese@sickkids.ca::be524256-edac-46b3-8b47-80f82eca0918" providerId="AD" clId="Web-{9112460E-7A86-AD3D-02BC-19535E4646B7}" dt="2023-05-10T13:44:07.790" v="22" actId="20577"/>
      <pc:docMkLst>
        <pc:docMk/>
      </pc:docMkLst>
      <pc:sldChg chg="addSp modSp">
        <pc:chgData name="Emily Vettese" userId="S::emily.vettese@sickkids.ca::be524256-edac-46b3-8b47-80f82eca0918" providerId="AD" clId="Web-{9112460E-7A86-AD3D-02BC-19535E4646B7}" dt="2023-05-10T13:44:07.790" v="22" actId="20577"/>
        <pc:sldMkLst>
          <pc:docMk/>
          <pc:sldMk cId="1462197322" sldId="259"/>
        </pc:sldMkLst>
        <pc:spChg chg="add mod">
          <ac:chgData name="Emily Vettese" userId="S::emily.vettese@sickkids.ca::be524256-edac-46b3-8b47-80f82eca0918" providerId="AD" clId="Web-{9112460E-7A86-AD3D-02BC-19535E4646B7}" dt="2023-05-10T13:44:07.790" v="22" actId="20577"/>
          <ac:spMkLst>
            <pc:docMk/>
            <pc:sldMk cId="1462197322" sldId="259"/>
            <ac:spMk id="3" creationId="{10A6F195-C855-B604-7F61-CF34FB894966}"/>
          </ac:spMkLst>
        </pc:spChg>
      </pc:sldChg>
      <pc:sldChg chg="addSp delSp modSp">
        <pc:chgData name="Emily Vettese" userId="S::emily.vettese@sickkids.ca::be524256-edac-46b3-8b47-80f82eca0918" providerId="AD" clId="Web-{9112460E-7A86-AD3D-02BC-19535E4646B7}" dt="2023-05-10T13:43:51.399" v="10" actId="20577"/>
        <pc:sldMkLst>
          <pc:docMk/>
          <pc:sldMk cId="3254537728" sldId="286"/>
        </pc:sldMkLst>
        <pc:spChg chg="add mod">
          <ac:chgData name="Emily Vettese" userId="S::emily.vettese@sickkids.ca::be524256-edac-46b3-8b47-80f82eca0918" providerId="AD" clId="Web-{9112460E-7A86-AD3D-02BC-19535E4646B7}" dt="2023-05-10T13:43:51.399" v="10" actId="20577"/>
          <ac:spMkLst>
            <pc:docMk/>
            <pc:sldMk cId="3254537728" sldId="286"/>
            <ac:spMk id="2" creationId="{10A6F195-C855-B604-7F61-CF34FB894966}"/>
          </ac:spMkLst>
        </pc:spChg>
        <pc:spChg chg="add del">
          <ac:chgData name="Emily Vettese" userId="S::emily.vettese@sickkids.ca::be524256-edac-46b3-8b47-80f82eca0918" providerId="AD" clId="Web-{9112460E-7A86-AD3D-02BC-19535E4646B7}" dt="2023-05-10T13:43:42.196" v="2"/>
          <ac:spMkLst>
            <pc:docMk/>
            <pc:sldMk cId="3254537728" sldId="286"/>
            <ac:spMk id="3" creationId="{10A6F195-C855-B604-7F61-CF34FB894966}"/>
          </ac:spMkLst>
        </pc:spChg>
      </pc:sldChg>
      <pc:sldChg chg="addSp modSp">
        <pc:chgData name="Emily Vettese" userId="S::emily.vettese@sickkids.ca::be524256-edac-46b3-8b47-80f82eca0918" providerId="AD" clId="Web-{9112460E-7A86-AD3D-02BC-19535E4646B7}" dt="2023-05-10T13:44:00.118" v="18" actId="20577"/>
        <pc:sldMkLst>
          <pc:docMk/>
          <pc:sldMk cId="183354025" sldId="290"/>
        </pc:sldMkLst>
        <pc:spChg chg="add mod">
          <ac:chgData name="Emily Vettese" userId="S::emily.vettese@sickkids.ca::be524256-edac-46b3-8b47-80f82eca0918" providerId="AD" clId="Web-{9112460E-7A86-AD3D-02BC-19535E4646B7}" dt="2023-05-10T13:44:00.118" v="18" actId="20577"/>
          <ac:spMkLst>
            <pc:docMk/>
            <pc:sldMk cId="183354025" sldId="290"/>
            <ac:spMk id="2" creationId="{10A6F195-C855-B604-7F61-CF34FB894966}"/>
          </ac:spMkLst>
        </pc:spChg>
      </pc:sldChg>
    </pc:docChg>
  </pc:docChgLst>
  <pc:docChgLst>
    <pc:chgData name="Emily Vettese" userId="be524256-edac-46b3-8b47-80f82eca0918" providerId="ADAL" clId="{FCC8FCCA-D5FC-40BE-9772-7CBBAA7C1CCD}"/>
    <pc:docChg chg="modSld">
      <pc:chgData name="Emily Vettese" userId="be524256-edac-46b3-8b47-80f82eca0918" providerId="ADAL" clId="{FCC8FCCA-D5FC-40BE-9772-7CBBAA7C1CCD}" dt="2022-08-31T15:54:57.537" v="40" actId="465"/>
      <pc:docMkLst>
        <pc:docMk/>
      </pc:docMkLst>
      <pc:sldChg chg="addSp modSp mod">
        <pc:chgData name="Emily Vettese" userId="be524256-edac-46b3-8b47-80f82eca0918" providerId="ADAL" clId="{FCC8FCCA-D5FC-40BE-9772-7CBBAA7C1CCD}" dt="2022-08-31T15:54:57.537" v="40" actId="465"/>
        <pc:sldMkLst>
          <pc:docMk/>
          <pc:sldMk cId="3254537728" sldId="286"/>
        </pc:sldMkLst>
        <pc:spChg chg="mod">
          <ac:chgData name="Emily Vettese" userId="be524256-edac-46b3-8b47-80f82eca0918" providerId="ADAL" clId="{FCC8FCCA-D5FC-40BE-9772-7CBBAA7C1CCD}" dt="2022-08-31T15:52:59.067" v="10" actId="1036"/>
          <ac:spMkLst>
            <pc:docMk/>
            <pc:sldMk cId="3254537728" sldId="286"/>
            <ac:spMk id="37" creationId="{4720E95D-A1F8-45A4-A2BB-B9FB6D78A74C}"/>
          </ac:spMkLst>
        </pc:spChg>
        <pc:spChg chg="mod">
          <ac:chgData name="Emily Vettese" userId="be524256-edac-46b3-8b47-80f82eca0918" providerId="ADAL" clId="{FCC8FCCA-D5FC-40BE-9772-7CBBAA7C1CCD}" dt="2022-08-31T15:52:59.067" v="10" actId="1036"/>
          <ac:spMkLst>
            <pc:docMk/>
            <pc:sldMk cId="3254537728" sldId="286"/>
            <ac:spMk id="38" creationId="{70E77A18-63BA-4B4F-A7A4-AEB1D5542AE0}"/>
          </ac:spMkLst>
        </pc:spChg>
        <pc:spChg chg="mod">
          <ac:chgData name="Emily Vettese" userId="be524256-edac-46b3-8b47-80f82eca0918" providerId="ADAL" clId="{FCC8FCCA-D5FC-40BE-9772-7CBBAA7C1CCD}" dt="2022-08-31T15:52:59.067" v="10" actId="1036"/>
          <ac:spMkLst>
            <pc:docMk/>
            <pc:sldMk cId="3254537728" sldId="286"/>
            <ac:spMk id="41" creationId="{C4FDB4BF-5084-4ABA-96FF-9E61F30A6445}"/>
          </ac:spMkLst>
        </pc:spChg>
        <pc:spChg chg="mod">
          <ac:chgData name="Emily Vettese" userId="be524256-edac-46b3-8b47-80f82eca0918" providerId="ADAL" clId="{FCC8FCCA-D5FC-40BE-9772-7CBBAA7C1CCD}" dt="2022-08-31T15:53:04.186" v="11" actId="14100"/>
          <ac:spMkLst>
            <pc:docMk/>
            <pc:sldMk cId="3254537728" sldId="286"/>
            <ac:spMk id="49" creationId="{00000000-0000-0000-0000-000000000000}"/>
          </ac:spMkLst>
        </pc:spChg>
        <pc:spChg chg="mod">
          <ac:chgData name="Emily Vettese" userId="be524256-edac-46b3-8b47-80f82eca0918" providerId="ADAL" clId="{FCC8FCCA-D5FC-40BE-9772-7CBBAA7C1CCD}" dt="2022-08-31T15:52:59.067" v="10" actId="1036"/>
          <ac:spMkLst>
            <pc:docMk/>
            <pc:sldMk cId="3254537728" sldId="286"/>
            <ac:spMk id="56" creationId="{C4FDB4BF-5084-4ABA-96FF-9E61F30A6445}"/>
          </ac:spMkLst>
        </pc:spChg>
        <pc:spChg chg="mod">
          <ac:chgData name="Emily Vettese" userId="be524256-edac-46b3-8b47-80f82eca0918" providerId="ADAL" clId="{FCC8FCCA-D5FC-40BE-9772-7CBBAA7C1CCD}" dt="2022-08-31T15:52:59.067" v="10" actId="1036"/>
          <ac:spMkLst>
            <pc:docMk/>
            <pc:sldMk cId="3254537728" sldId="286"/>
            <ac:spMk id="59" creationId="{C4FDB4BF-5084-4ABA-96FF-9E61F30A6445}"/>
          </ac:spMkLst>
        </pc:spChg>
        <pc:spChg chg="mod">
          <ac:chgData name="Emily Vettese" userId="be524256-edac-46b3-8b47-80f82eca0918" providerId="ADAL" clId="{FCC8FCCA-D5FC-40BE-9772-7CBBAA7C1CCD}" dt="2022-08-31T15:52:59.067" v="10" actId="1036"/>
          <ac:spMkLst>
            <pc:docMk/>
            <pc:sldMk cId="3254537728" sldId="286"/>
            <ac:spMk id="60" creationId="{C4FDB4BF-5084-4ABA-96FF-9E61F30A6445}"/>
          </ac:spMkLst>
        </pc:spChg>
        <pc:spChg chg="mod">
          <ac:chgData name="Emily Vettese" userId="be524256-edac-46b3-8b47-80f82eca0918" providerId="ADAL" clId="{FCC8FCCA-D5FC-40BE-9772-7CBBAA7C1CCD}" dt="2022-08-31T15:52:59.067" v="10" actId="1036"/>
          <ac:spMkLst>
            <pc:docMk/>
            <pc:sldMk cId="3254537728" sldId="286"/>
            <ac:spMk id="61" creationId="{C4FDB4BF-5084-4ABA-96FF-9E61F30A6445}"/>
          </ac:spMkLst>
        </pc:spChg>
        <pc:spChg chg="add mod">
          <ac:chgData name="Emily Vettese" userId="be524256-edac-46b3-8b47-80f82eca0918" providerId="ADAL" clId="{FCC8FCCA-D5FC-40BE-9772-7CBBAA7C1CCD}" dt="2022-08-31T15:54:48.607" v="39" actId="1076"/>
          <ac:spMkLst>
            <pc:docMk/>
            <pc:sldMk cId="3254537728" sldId="286"/>
            <ac:spMk id="64" creationId="{C91DDB56-1466-40C2-9119-AB9D7845EAF2}"/>
          </ac:spMkLst>
        </pc:spChg>
        <pc:spChg chg="mod">
          <ac:chgData name="Emily Vettese" userId="be524256-edac-46b3-8b47-80f82eca0918" providerId="ADAL" clId="{FCC8FCCA-D5FC-40BE-9772-7CBBAA7C1CCD}" dt="2022-08-31T15:53:14.450" v="19" actId="1035"/>
          <ac:spMkLst>
            <pc:docMk/>
            <pc:sldMk cId="3254537728" sldId="286"/>
            <ac:spMk id="86" creationId="{C4FDB4BF-5084-4ABA-96FF-9E61F30A6445}"/>
          </ac:spMkLst>
        </pc:spChg>
        <pc:spChg chg="mod">
          <ac:chgData name="Emily Vettese" userId="be524256-edac-46b3-8b47-80f82eca0918" providerId="ADAL" clId="{FCC8FCCA-D5FC-40BE-9772-7CBBAA7C1CCD}" dt="2022-08-31T15:52:59.067" v="10" actId="1036"/>
          <ac:spMkLst>
            <pc:docMk/>
            <pc:sldMk cId="3254537728" sldId="286"/>
            <ac:spMk id="131" creationId="{00000000-0000-0000-0000-000000000000}"/>
          </ac:spMkLst>
        </pc:spChg>
        <pc:spChg chg="mod">
          <ac:chgData name="Emily Vettese" userId="be524256-edac-46b3-8b47-80f82eca0918" providerId="ADAL" clId="{FCC8FCCA-D5FC-40BE-9772-7CBBAA7C1CCD}" dt="2022-08-31T15:52:59.067" v="10" actId="1036"/>
          <ac:spMkLst>
            <pc:docMk/>
            <pc:sldMk cId="3254537728" sldId="286"/>
            <ac:spMk id="132" creationId="{81129A0D-3211-4F02-95A4-DB9BD56F9862}"/>
          </ac:spMkLst>
        </pc:spChg>
        <pc:spChg chg="mod">
          <ac:chgData name="Emily Vettese" userId="be524256-edac-46b3-8b47-80f82eca0918" providerId="ADAL" clId="{FCC8FCCA-D5FC-40BE-9772-7CBBAA7C1CCD}" dt="2022-08-31T15:52:59.067" v="10" actId="1036"/>
          <ac:spMkLst>
            <pc:docMk/>
            <pc:sldMk cId="3254537728" sldId="286"/>
            <ac:spMk id="133" creationId="{C4FDB4BF-5084-4ABA-96FF-9E61F30A6445}"/>
          </ac:spMkLst>
        </pc:spChg>
        <pc:spChg chg="mod">
          <ac:chgData name="Emily Vettese" userId="be524256-edac-46b3-8b47-80f82eca0918" providerId="ADAL" clId="{FCC8FCCA-D5FC-40BE-9772-7CBBAA7C1CCD}" dt="2022-08-31T15:52:59.067" v="10" actId="1036"/>
          <ac:spMkLst>
            <pc:docMk/>
            <pc:sldMk cId="3254537728" sldId="286"/>
            <ac:spMk id="147" creationId="{00000000-0000-0000-0000-000000000000}"/>
          </ac:spMkLst>
        </pc:spChg>
        <pc:spChg chg="mod">
          <ac:chgData name="Emily Vettese" userId="be524256-edac-46b3-8b47-80f82eca0918" providerId="ADAL" clId="{FCC8FCCA-D5FC-40BE-9772-7CBBAA7C1CCD}" dt="2022-08-31T15:53:31.182" v="21" actId="14100"/>
          <ac:spMkLst>
            <pc:docMk/>
            <pc:sldMk cId="3254537728" sldId="286"/>
            <ac:spMk id="156" creationId="{4720E95D-A1F8-45A4-A2BB-B9FB6D78A74C}"/>
          </ac:spMkLst>
        </pc:spChg>
        <pc:spChg chg="mod">
          <ac:chgData name="Emily Vettese" userId="be524256-edac-46b3-8b47-80f82eca0918" providerId="ADAL" clId="{FCC8FCCA-D5FC-40BE-9772-7CBBAA7C1CCD}" dt="2022-08-31T15:54:34.520" v="30" actId="14100"/>
          <ac:spMkLst>
            <pc:docMk/>
            <pc:sldMk cId="3254537728" sldId="286"/>
            <ac:spMk id="157" creationId="{C4FDB4BF-5084-4ABA-96FF-9E61F30A6445}"/>
          </ac:spMkLst>
        </pc:spChg>
        <pc:spChg chg="mod">
          <ac:chgData name="Emily Vettese" userId="be524256-edac-46b3-8b47-80f82eca0918" providerId="ADAL" clId="{FCC8FCCA-D5FC-40BE-9772-7CBBAA7C1CCD}" dt="2022-08-31T15:53:25.402" v="20" actId="14100"/>
          <ac:spMkLst>
            <pc:docMk/>
            <pc:sldMk cId="3254537728" sldId="286"/>
            <ac:spMk id="158" creationId="{C4FDB4BF-5084-4ABA-96FF-9E61F30A6445}"/>
          </ac:spMkLst>
        </pc:spChg>
        <pc:spChg chg="mod">
          <ac:chgData name="Emily Vettese" userId="be524256-edac-46b3-8b47-80f82eca0918" providerId="ADAL" clId="{FCC8FCCA-D5FC-40BE-9772-7CBBAA7C1CCD}" dt="2022-08-31T15:54:28.675" v="28" actId="14100"/>
          <ac:spMkLst>
            <pc:docMk/>
            <pc:sldMk cId="3254537728" sldId="286"/>
            <ac:spMk id="159" creationId="{C4FDB4BF-5084-4ABA-96FF-9E61F30A6445}"/>
          </ac:spMkLst>
        </pc:spChg>
        <pc:spChg chg="mod">
          <ac:chgData name="Emily Vettese" userId="be524256-edac-46b3-8b47-80f82eca0918" providerId="ADAL" clId="{FCC8FCCA-D5FC-40BE-9772-7CBBAA7C1CCD}" dt="2022-08-31T15:53:14.450" v="19" actId="1035"/>
          <ac:spMkLst>
            <pc:docMk/>
            <pc:sldMk cId="3254537728" sldId="286"/>
            <ac:spMk id="163" creationId="{C4FDB4BF-5084-4ABA-96FF-9E61F30A6445}"/>
          </ac:spMkLst>
        </pc:spChg>
        <pc:spChg chg="mod">
          <ac:chgData name="Emily Vettese" userId="be524256-edac-46b3-8b47-80f82eca0918" providerId="ADAL" clId="{FCC8FCCA-D5FC-40BE-9772-7CBBAA7C1CCD}" dt="2022-08-31T15:53:14.450" v="19" actId="1035"/>
          <ac:spMkLst>
            <pc:docMk/>
            <pc:sldMk cId="3254537728" sldId="286"/>
            <ac:spMk id="164" creationId="{C4FDB4BF-5084-4ABA-96FF-9E61F30A6445}"/>
          </ac:spMkLst>
        </pc:spChg>
        <pc:spChg chg="mod">
          <ac:chgData name="Emily Vettese" userId="be524256-edac-46b3-8b47-80f82eca0918" providerId="ADAL" clId="{FCC8FCCA-D5FC-40BE-9772-7CBBAA7C1CCD}" dt="2022-08-31T15:54:57.537" v="40" actId="465"/>
          <ac:spMkLst>
            <pc:docMk/>
            <pc:sldMk cId="3254537728" sldId="286"/>
            <ac:spMk id="165" creationId="{C4FDB4BF-5084-4ABA-96FF-9E61F30A6445}"/>
          </ac:spMkLst>
        </pc:spChg>
        <pc:spChg chg="mod">
          <ac:chgData name="Emily Vettese" userId="be524256-edac-46b3-8b47-80f82eca0918" providerId="ADAL" clId="{FCC8FCCA-D5FC-40BE-9772-7CBBAA7C1CCD}" dt="2022-08-31T15:54:57.537" v="40" actId="465"/>
          <ac:spMkLst>
            <pc:docMk/>
            <pc:sldMk cId="3254537728" sldId="286"/>
            <ac:spMk id="166" creationId="{C4FDB4BF-5084-4ABA-96FF-9E61F30A6445}"/>
          </ac:spMkLst>
        </pc:spChg>
        <pc:spChg chg="mod">
          <ac:chgData name="Emily Vettese" userId="be524256-edac-46b3-8b47-80f82eca0918" providerId="ADAL" clId="{FCC8FCCA-D5FC-40BE-9772-7CBBAA7C1CCD}" dt="2022-08-31T15:54:39.633" v="38" actId="1036"/>
          <ac:spMkLst>
            <pc:docMk/>
            <pc:sldMk cId="3254537728" sldId="286"/>
            <ac:spMk id="167" creationId="{C4FDB4BF-5084-4ABA-96FF-9E61F30A6445}"/>
          </ac:spMkLst>
        </pc:spChg>
        <pc:spChg chg="mod">
          <ac:chgData name="Emily Vettese" userId="be524256-edac-46b3-8b47-80f82eca0918" providerId="ADAL" clId="{FCC8FCCA-D5FC-40BE-9772-7CBBAA7C1CCD}" dt="2022-08-31T15:54:57.537" v="40" actId="465"/>
          <ac:spMkLst>
            <pc:docMk/>
            <pc:sldMk cId="3254537728" sldId="286"/>
            <ac:spMk id="168" creationId="{C4FDB4BF-5084-4ABA-96FF-9E61F30A6445}"/>
          </ac:spMkLst>
        </pc:spChg>
        <pc:spChg chg="mod">
          <ac:chgData name="Emily Vettese" userId="be524256-edac-46b3-8b47-80f82eca0918" providerId="ADAL" clId="{FCC8FCCA-D5FC-40BE-9772-7CBBAA7C1CCD}" dt="2022-08-31T15:54:57.537" v="40" actId="465"/>
          <ac:spMkLst>
            <pc:docMk/>
            <pc:sldMk cId="3254537728" sldId="286"/>
            <ac:spMk id="169" creationId="{C4FDB4BF-5084-4ABA-96FF-9E61F30A6445}"/>
          </ac:spMkLst>
        </pc:spChg>
        <pc:spChg chg="mod">
          <ac:chgData name="Emily Vettese" userId="be524256-edac-46b3-8b47-80f82eca0918" providerId="ADAL" clId="{FCC8FCCA-D5FC-40BE-9772-7CBBAA7C1CCD}" dt="2022-08-31T15:53:14.450" v="19" actId="1035"/>
          <ac:spMkLst>
            <pc:docMk/>
            <pc:sldMk cId="3254537728" sldId="286"/>
            <ac:spMk id="170" creationId="{00000000-0000-0000-0000-000000000000}"/>
          </ac:spMkLst>
        </pc:spChg>
        <pc:spChg chg="mod">
          <ac:chgData name="Emily Vettese" userId="be524256-edac-46b3-8b47-80f82eca0918" providerId="ADAL" clId="{FCC8FCCA-D5FC-40BE-9772-7CBBAA7C1CCD}" dt="2022-08-31T15:53:14.450" v="19" actId="1035"/>
          <ac:spMkLst>
            <pc:docMk/>
            <pc:sldMk cId="3254537728" sldId="286"/>
            <ac:spMk id="171" creationId="{C4FDB4BF-5084-4ABA-96FF-9E61F30A6445}"/>
          </ac:spMkLst>
        </pc:spChg>
        <pc:spChg chg="mod">
          <ac:chgData name="Emily Vettese" userId="be524256-edac-46b3-8b47-80f82eca0918" providerId="ADAL" clId="{FCC8FCCA-D5FC-40BE-9772-7CBBAA7C1CCD}" dt="2022-08-31T15:54:30.834" v="29" actId="1076"/>
          <ac:spMkLst>
            <pc:docMk/>
            <pc:sldMk cId="3254537728" sldId="286"/>
            <ac:spMk id="175" creationId="{C4FDB4BF-5084-4ABA-96FF-9E61F30A6445}"/>
          </ac:spMkLst>
        </pc:spChg>
        <pc:spChg chg="mod">
          <ac:chgData name="Emily Vettese" userId="be524256-edac-46b3-8b47-80f82eca0918" providerId="ADAL" clId="{FCC8FCCA-D5FC-40BE-9772-7CBBAA7C1CCD}" dt="2022-08-31T15:53:14.450" v="19" actId="1035"/>
          <ac:spMkLst>
            <pc:docMk/>
            <pc:sldMk cId="3254537728" sldId="286"/>
            <ac:spMk id="177" creationId="{00000000-0000-0000-0000-000000000000}"/>
          </ac:spMkLst>
        </pc:spChg>
        <pc:spChg chg="mod">
          <ac:chgData name="Emily Vettese" userId="be524256-edac-46b3-8b47-80f82eca0918" providerId="ADAL" clId="{FCC8FCCA-D5FC-40BE-9772-7CBBAA7C1CCD}" dt="2022-08-31T15:52:59.067" v="10" actId="1036"/>
          <ac:spMkLst>
            <pc:docMk/>
            <pc:sldMk cId="3254537728" sldId="286"/>
            <ac:spMk id="180" creationId="{C4FDB4BF-5084-4ABA-96FF-9E61F30A6445}"/>
          </ac:spMkLst>
        </pc:spChg>
        <pc:grpChg chg="mod">
          <ac:chgData name="Emily Vettese" userId="be524256-edac-46b3-8b47-80f82eca0918" providerId="ADAL" clId="{FCC8FCCA-D5FC-40BE-9772-7CBBAA7C1CCD}" dt="2022-08-31T15:52:59.067" v="10" actId="1036"/>
          <ac:grpSpMkLst>
            <pc:docMk/>
            <pc:sldMk cId="3254537728" sldId="286"/>
            <ac:grpSpMk id="6" creationId="{00000000-0000-0000-0000-000000000000}"/>
          </ac:grpSpMkLst>
        </pc:grpChg>
        <pc:grpChg chg="mod">
          <ac:chgData name="Emily Vettese" userId="be524256-edac-46b3-8b47-80f82eca0918" providerId="ADAL" clId="{FCC8FCCA-D5FC-40BE-9772-7CBBAA7C1CCD}" dt="2022-08-31T15:52:59.067" v="10" actId="1036"/>
          <ac:grpSpMkLst>
            <pc:docMk/>
            <pc:sldMk cId="3254537728" sldId="286"/>
            <ac:grpSpMk id="7" creationId="{00000000-0000-0000-0000-000000000000}"/>
          </ac:grpSpMkLst>
        </pc:grpChg>
        <pc:grpChg chg="mod">
          <ac:chgData name="Emily Vettese" userId="be524256-edac-46b3-8b47-80f82eca0918" providerId="ADAL" clId="{FCC8FCCA-D5FC-40BE-9772-7CBBAA7C1CCD}" dt="2022-08-31T15:52:59.067" v="10" actId="1036"/>
          <ac:grpSpMkLst>
            <pc:docMk/>
            <pc:sldMk cId="3254537728" sldId="286"/>
            <ac:grpSpMk id="8" creationId="{00000000-0000-0000-0000-000000000000}"/>
          </ac:grpSpMkLst>
        </pc:grpChg>
        <pc:cxnChg chg="mod">
          <ac:chgData name="Emily Vettese" userId="be524256-edac-46b3-8b47-80f82eca0918" providerId="ADAL" clId="{FCC8FCCA-D5FC-40BE-9772-7CBBAA7C1CCD}" dt="2022-08-31T15:52:59.067" v="10" actId="1036"/>
          <ac:cxnSpMkLst>
            <pc:docMk/>
            <pc:sldMk cId="3254537728" sldId="286"/>
            <ac:cxnSpMk id="15" creationId="{00000000-0000-0000-0000-000000000000}"/>
          </ac:cxnSpMkLst>
        </pc:cxnChg>
        <pc:cxnChg chg="mod">
          <ac:chgData name="Emily Vettese" userId="be524256-edac-46b3-8b47-80f82eca0918" providerId="ADAL" clId="{FCC8FCCA-D5FC-40BE-9772-7CBBAA7C1CCD}" dt="2022-08-31T15:52:59.067" v="10" actId="1036"/>
          <ac:cxnSpMkLst>
            <pc:docMk/>
            <pc:sldMk cId="3254537728" sldId="286"/>
            <ac:cxnSpMk id="27" creationId="{00000000-0000-0000-0000-000000000000}"/>
          </ac:cxnSpMkLst>
        </pc:cxnChg>
        <pc:cxnChg chg="mod">
          <ac:chgData name="Emily Vettese" userId="be524256-edac-46b3-8b47-80f82eca0918" providerId="ADAL" clId="{FCC8FCCA-D5FC-40BE-9772-7CBBAA7C1CCD}" dt="2022-08-31T15:52:59.067" v="10" actId="1036"/>
          <ac:cxnSpMkLst>
            <pc:docMk/>
            <pc:sldMk cId="3254537728" sldId="286"/>
            <ac:cxnSpMk id="29" creationId="{00000000-0000-0000-0000-000000000000}"/>
          </ac:cxnSpMkLst>
        </pc:cxnChg>
        <pc:cxnChg chg="mod">
          <ac:chgData name="Emily Vettese" userId="be524256-edac-46b3-8b47-80f82eca0918" providerId="ADAL" clId="{FCC8FCCA-D5FC-40BE-9772-7CBBAA7C1CCD}" dt="2022-08-31T15:52:59.067" v="10" actId="1036"/>
          <ac:cxnSpMkLst>
            <pc:docMk/>
            <pc:sldMk cId="3254537728" sldId="286"/>
            <ac:cxnSpMk id="53" creationId="{00000000-0000-0000-0000-000000000000}"/>
          </ac:cxnSpMkLst>
        </pc:cxnChg>
        <pc:cxnChg chg="mod">
          <ac:chgData name="Emily Vettese" userId="be524256-edac-46b3-8b47-80f82eca0918" providerId="ADAL" clId="{FCC8FCCA-D5FC-40BE-9772-7CBBAA7C1CCD}" dt="2022-08-31T15:53:14.450" v="19" actId="1035"/>
          <ac:cxnSpMkLst>
            <pc:docMk/>
            <pc:sldMk cId="3254537728" sldId="286"/>
            <ac:cxnSpMk id="87" creationId="{00000000-0000-0000-0000-000000000000}"/>
          </ac:cxnSpMkLst>
        </pc:cxnChg>
        <pc:cxnChg chg="mod">
          <ac:chgData name="Emily Vettese" userId="be524256-edac-46b3-8b47-80f82eca0918" providerId="ADAL" clId="{FCC8FCCA-D5FC-40BE-9772-7CBBAA7C1CCD}" dt="2022-08-31T15:52:59.067" v="10" actId="1036"/>
          <ac:cxnSpMkLst>
            <pc:docMk/>
            <pc:sldMk cId="3254537728" sldId="286"/>
            <ac:cxnSpMk id="124" creationId="{00000000-0000-0000-0000-000000000000}"/>
          </ac:cxnSpMkLst>
        </pc:cxnChg>
        <pc:cxnChg chg="mod">
          <ac:chgData name="Emily Vettese" userId="be524256-edac-46b3-8b47-80f82eca0918" providerId="ADAL" clId="{FCC8FCCA-D5FC-40BE-9772-7CBBAA7C1CCD}" dt="2022-08-31T15:52:59.067" v="10" actId="1036"/>
          <ac:cxnSpMkLst>
            <pc:docMk/>
            <pc:sldMk cId="3254537728" sldId="286"/>
            <ac:cxnSpMk id="127" creationId="{00000000-0000-0000-0000-000000000000}"/>
          </ac:cxnSpMkLst>
        </pc:cxnChg>
        <pc:cxnChg chg="mod">
          <ac:chgData name="Emily Vettese" userId="be524256-edac-46b3-8b47-80f82eca0918" providerId="ADAL" clId="{FCC8FCCA-D5FC-40BE-9772-7CBBAA7C1CCD}" dt="2022-08-31T15:52:59.067" v="10" actId="1036"/>
          <ac:cxnSpMkLst>
            <pc:docMk/>
            <pc:sldMk cId="3254537728" sldId="286"/>
            <ac:cxnSpMk id="128" creationId="{00000000-0000-0000-0000-000000000000}"/>
          </ac:cxnSpMkLst>
        </pc:cxnChg>
        <pc:cxnChg chg="mod">
          <ac:chgData name="Emily Vettese" userId="be524256-edac-46b3-8b47-80f82eca0918" providerId="ADAL" clId="{FCC8FCCA-D5FC-40BE-9772-7CBBAA7C1CCD}" dt="2022-08-31T15:52:59.067" v="10" actId="1036"/>
          <ac:cxnSpMkLst>
            <pc:docMk/>
            <pc:sldMk cId="3254537728" sldId="286"/>
            <ac:cxnSpMk id="130" creationId="{00000000-0000-0000-0000-000000000000}"/>
          </ac:cxnSpMkLst>
        </pc:cxnChg>
        <pc:cxnChg chg="mod">
          <ac:chgData name="Emily Vettese" userId="be524256-edac-46b3-8b47-80f82eca0918" providerId="ADAL" clId="{FCC8FCCA-D5FC-40BE-9772-7CBBAA7C1CCD}" dt="2022-08-31T15:53:14.450" v="19" actId="1035"/>
          <ac:cxnSpMkLst>
            <pc:docMk/>
            <pc:sldMk cId="3254537728" sldId="286"/>
            <ac:cxnSpMk id="176" creationId="{00000000-0000-0000-0000-000000000000}"/>
          </ac:cxnSpMkLst>
        </pc:cxnChg>
        <pc:cxnChg chg="mod">
          <ac:chgData name="Emily Vettese" userId="be524256-edac-46b3-8b47-80f82eca0918" providerId="ADAL" clId="{FCC8FCCA-D5FC-40BE-9772-7CBBAA7C1CCD}" dt="2022-08-31T15:52:59.067" v="10" actId="1036"/>
          <ac:cxnSpMkLst>
            <pc:docMk/>
            <pc:sldMk cId="3254537728" sldId="286"/>
            <ac:cxnSpMk id="178" creationId="{00000000-0000-0000-0000-000000000000}"/>
          </ac:cxnSpMkLst>
        </pc:cxnChg>
        <pc:cxnChg chg="mod">
          <ac:chgData name="Emily Vettese" userId="be524256-edac-46b3-8b47-80f82eca0918" providerId="ADAL" clId="{FCC8FCCA-D5FC-40BE-9772-7CBBAA7C1CCD}" dt="2022-08-31T15:52:59.067" v="10" actId="1036"/>
          <ac:cxnSpMkLst>
            <pc:docMk/>
            <pc:sldMk cId="3254537728" sldId="286"/>
            <ac:cxnSpMk id="179" creationId="{00000000-0000-0000-0000-000000000000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24B338-9200-474D-87E7-F39E3A550F08}" type="datetimeFigureOut">
              <a:rPr lang="en-CA" smtClean="0"/>
              <a:t>2023-05-10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BB6282-C101-489C-A9E6-EBCE521565E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05313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71713" y="1143000"/>
            <a:ext cx="231457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CA" dirty="0"/>
          </a:p>
          <a:p>
            <a:pPr marL="171450" indent="-171450">
              <a:buFontTx/>
              <a:buChar char="-"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605EFF-4DE3-4F03-8C7B-7B4B192E71D5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3677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FD7FA-D20D-464E-8AC2-8CE014B0CE20}" type="datetimeFigureOut">
              <a:rPr lang="en-CA" smtClean="0"/>
              <a:t>2023-05-10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D6292-4E5C-4F92-9A14-95AE543255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9490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FD7FA-D20D-464E-8AC2-8CE014B0CE20}" type="datetimeFigureOut">
              <a:rPr lang="en-CA" smtClean="0"/>
              <a:t>2023-05-10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D6292-4E5C-4F92-9A14-95AE543255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0395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FD7FA-D20D-464E-8AC2-8CE014B0CE20}" type="datetimeFigureOut">
              <a:rPr lang="en-CA" smtClean="0"/>
              <a:t>2023-05-10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D6292-4E5C-4F92-9A14-95AE543255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86109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FD7FA-D20D-464E-8AC2-8CE014B0CE20}" type="datetimeFigureOut">
              <a:rPr lang="en-CA" smtClean="0"/>
              <a:t>2023-05-10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D6292-4E5C-4F92-9A14-95AE543255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5000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FD7FA-D20D-464E-8AC2-8CE014B0CE20}" type="datetimeFigureOut">
              <a:rPr lang="en-CA" smtClean="0"/>
              <a:t>2023-05-10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D6292-4E5C-4F92-9A14-95AE543255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48231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FD7FA-D20D-464E-8AC2-8CE014B0CE20}" type="datetimeFigureOut">
              <a:rPr lang="en-CA" smtClean="0"/>
              <a:t>2023-05-10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D6292-4E5C-4F92-9A14-95AE543255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36309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FD7FA-D20D-464E-8AC2-8CE014B0CE20}" type="datetimeFigureOut">
              <a:rPr lang="en-CA" smtClean="0"/>
              <a:t>2023-05-10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D6292-4E5C-4F92-9A14-95AE543255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77053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FD7FA-D20D-464E-8AC2-8CE014B0CE20}" type="datetimeFigureOut">
              <a:rPr lang="en-CA" smtClean="0"/>
              <a:t>2023-05-10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D6292-4E5C-4F92-9A14-95AE543255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36858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FD7FA-D20D-464E-8AC2-8CE014B0CE20}" type="datetimeFigureOut">
              <a:rPr lang="en-CA" smtClean="0"/>
              <a:t>2023-05-10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D6292-4E5C-4F92-9A14-95AE543255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36092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FD7FA-D20D-464E-8AC2-8CE014B0CE20}" type="datetimeFigureOut">
              <a:rPr lang="en-CA" smtClean="0"/>
              <a:t>2023-05-10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D6292-4E5C-4F92-9A14-95AE543255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86029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FD7FA-D20D-464E-8AC2-8CE014B0CE20}" type="datetimeFigureOut">
              <a:rPr lang="en-CA" smtClean="0"/>
              <a:t>2023-05-10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D6292-4E5C-4F92-9A14-95AE543255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1353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FD7FA-D20D-464E-8AC2-8CE014B0CE20}" type="datetimeFigureOut">
              <a:rPr lang="en-CA" smtClean="0"/>
              <a:t>2023-05-10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D6292-4E5C-4F92-9A14-95AE543255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03644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7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../Tingly%20or%20numb%20hands%20or%20feet/Tingly%20or%20Numb%20Care%20Pathway%20Template%2027Aug2020.pptx" TargetMode="External"/><Relationship Id="rId5" Type="http://schemas.openxmlformats.org/officeDocument/2006/relationships/slide" Target="slide3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9" name="Straight Arrow Connector 178"/>
          <p:cNvCxnSpPr/>
          <p:nvPr/>
        </p:nvCxnSpPr>
        <p:spPr>
          <a:xfrm flipH="1">
            <a:off x="5889441" y="4031605"/>
            <a:ext cx="1804" cy="80255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8" name="Straight Arrow Connector 177"/>
          <p:cNvCxnSpPr/>
          <p:nvPr/>
        </p:nvCxnSpPr>
        <p:spPr>
          <a:xfrm flipH="1">
            <a:off x="1962350" y="4029074"/>
            <a:ext cx="1804" cy="80255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Rectangle: Rounded Corners 4">
            <a:extLst>
              <a:ext uri="{FF2B5EF4-FFF2-40B4-BE49-F238E27FC236}">
                <a16:creationId xmlns:a16="http://schemas.microsoft.com/office/drawing/2014/main" id="{4720E95D-A1F8-45A4-A2BB-B9FB6D78A74C}"/>
              </a:ext>
            </a:extLst>
          </p:cNvPr>
          <p:cNvSpPr/>
          <p:nvPr/>
        </p:nvSpPr>
        <p:spPr>
          <a:xfrm>
            <a:off x="1274603" y="781442"/>
            <a:ext cx="5326147" cy="1820063"/>
          </a:xfrm>
          <a:prstGeom prst="roundRect">
            <a:avLst>
              <a:gd name="adj" fmla="val 21674"/>
            </a:avLst>
          </a:prstGeom>
          <a:solidFill>
            <a:srgbClr val="848FBC"/>
          </a:solidFill>
          <a:ln w="12700">
            <a:solidFill>
              <a:schemeClr val="tx1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866">
              <a:defRPr/>
            </a:pPr>
            <a:endParaRPr lang="en-CA" sz="76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9" name="Rounded Rectangle 48"/>
          <p:cNvSpPr/>
          <p:nvPr/>
        </p:nvSpPr>
        <p:spPr>
          <a:xfrm rot="16200000">
            <a:off x="-763968" y="1591347"/>
            <a:ext cx="1947411" cy="327600"/>
          </a:xfrm>
          <a:prstGeom prst="roundRect">
            <a:avLst/>
          </a:prstGeom>
          <a:solidFill>
            <a:srgbClr val="D3D4DF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875">
              <a:defRPr/>
            </a:pPr>
            <a:r>
              <a:rPr lang="en-CA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Prevention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0E77A18-63BA-4B4F-A7A4-AEB1D5542AE0}"/>
              </a:ext>
            </a:extLst>
          </p:cNvPr>
          <p:cNvSpPr txBox="1"/>
          <p:nvPr/>
        </p:nvSpPr>
        <p:spPr>
          <a:xfrm>
            <a:off x="1570714" y="754510"/>
            <a:ext cx="47339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92866">
              <a:defRPr/>
            </a:pPr>
            <a:r>
              <a:rPr lang="en-US" sz="1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Prevention</a:t>
            </a:r>
          </a:p>
        </p:txBody>
      </p:sp>
      <p:sp>
        <p:nvSpPr>
          <p:cNvPr id="41" name="Rectangle: Rounded Corners 97">
            <a:extLst>
              <a:ext uri="{FF2B5EF4-FFF2-40B4-BE49-F238E27FC236}">
                <a16:creationId xmlns:a16="http://schemas.microsoft.com/office/drawing/2014/main" id="{C4FDB4BF-5084-4ABA-96FF-9E61F30A6445}"/>
              </a:ext>
            </a:extLst>
          </p:cNvPr>
          <p:cNvSpPr/>
          <p:nvPr/>
        </p:nvSpPr>
        <p:spPr>
          <a:xfrm>
            <a:off x="1408636" y="1393958"/>
            <a:ext cx="5040000" cy="34706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Patients and their parents should be educated and given options </a:t>
            </a:r>
          </a:p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for oncologic procedures: </a:t>
            </a:r>
            <a:endParaRPr lang="en-CA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17604852-4786-442F-A23F-16FDF1DF82F1}"/>
              </a:ext>
            </a:extLst>
          </p:cNvPr>
          <p:cNvSpPr txBox="1"/>
          <p:nvPr/>
        </p:nvSpPr>
        <p:spPr>
          <a:xfrm>
            <a:off x="0" y="399630"/>
            <a:ext cx="6858000" cy="307777"/>
          </a:xfrm>
          <a:prstGeom prst="rect">
            <a:avLst/>
          </a:prstGeom>
          <a:solidFill>
            <a:srgbClr val="9F2F80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 defTabSz="192881">
              <a:defRPr/>
            </a:pPr>
            <a:r>
              <a:rPr lang="en-US" sz="1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Pain Care Pathway</a:t>
            </a:r>
            <a:endParaRPr lang="en-CA" sz="1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3" name="Picture 192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03" y="16261"/>
            <a:ext cx="1054099" cy="361148"/>
          </a:xfrm>
          <a:prstGeom prst="rect">
            <a:avLst/>
          </a:prstGeom>
        </p:spPr>
      </p:pic>
      <p:cxnSp>
        <p:nvCxnSpPr>
          <p:cNvPr id="124" name="Straight Arrow Connector 123"/>
          <p:cNvCxnSpPr/>
          <p:nvPr/>
        </p:nvCxnSpPr>
        <p:spPr>
          <a:xfrm>
            <a:off x="3928424" y="3386791"/>
            <a:ext cx="1" cy="25112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 flipH="1">
            <a:off x="3919979" y="4029073"/>
            <a:ext cx="1804" cy="80255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>
            <a:off x="1964154" y="3082822"/>
            <a:ext cx="1" cy="56237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>
            <a:off x="5872512" y="3076977"/>
            <a:ext cx="1" cy="56237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1" name="Rounded Rectangle 130"/>
          <p:cNvSpPr/>
          <p:nvPr/>
        </p:nvSpPr>
        <p:spPr>
          <a:xfrm rot="16200000">
            <a:off x="-658774" y="3565768"/>
            <a:ext cx="1737023" cy="327600"/>
          </a:xfrm>
          <a:prstGeom prst="roundRect">
            <a:avLst/>
          </a:prstGeom>
          <a:solidFill>
            <a:srgbClr val="D3D4DF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875">
              <a:defRPr/>
            </a:pPr>
            <a:r>
              <a:rPr lang="en-CA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Assessment</a:t>
            </a:r>
          </a:p>
        </p:txBody>
      </p:sp>
      <p:sp>
        <p:nvSpPr>
          <p:cNvPr id="132" name="Rectangle: Rounded Corners 16">
            <a:extLst>
              <a:ext uri="{FF2B5EF4-FFF2-40B4-BE49-F238E27FC236}">
                <a16:creationId xmlns:a16="http://schemas.microsoft.com/office/drawing/2014/main" id="{81129A0D-3211-4F02-95A4-DB9BD56F9862}"/>
              </a:ext>
            </a:extLst>
          </p:cNvPr>
          <p:cNvSpPr/>
          <p:nvPr/>
        </p:nvSpPr>
        <p:spPr>
          <a:xfrm>
            <a:off x="1242776" y="2864002"/>
            <a:ext cx="5389798" cy="577708"/>
          </a:xfrm>
          <a:prstGeom prst="roundRect">
            <a:avLst/>
          </a:prstGeom>
          <a:solidFill>
            <a:srgbClr val="848FBC"/>
          </a:solidFill>
          <a:ln w="12700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866">
              <a:defRPr/>
            </a:pPr>
            <a:endParaRPr lang="en-CA" sz="76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3" name="Rectangle: Rounded Corners 97">
            <a:extLst>
              <a:ext uri="{FF2B5EF4-FFF2-40B4-BE49-F238E27FC236}">
                <a16:creationId xmlns:a16="http://schemas.microsoft.com/office/drawing/2014/main" id="{C4FDB4BF-5084-4ABA-96FF-9E61F30A6445}"/>
              </a:ext>
            </a:extLst>
          </p:cNvPr>
          <p:cNvSpPr/>
          <p:nvPr/>
        </p:nvSpPr>
        <p:spPr>
          <a:xfrm>
            <a:off x="1382039" y="3129401"/>
            <a:ext cx="5029889" cy="248971"/>
          </a:xfrm>
          <a:prstGeom prst="roundRect">
            <a:avLst/>
          </a:prstGeom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342875">
              <a:defRPr/>
            </a:pPr>
            <a:r>
              <a:rPr lang="en-U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Assess routinely using </a:t>
            </a:r>
            <a:r>
              <a:rPr lang="en-U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 action="ppaction://hlinksldjump"/>
              </a:rPr>
              <a:t>SSPedi</a:t>
            </a:r>
            <a:endParaRPr lang="en-CA" sz="1000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" name="TextBox 146"/>
          <p:cNvSpPr txBox="1"/>
          <p:nvPr/>
        </p:nvSpPr>
        <p:spPr>
          <a:xfrm>
            <a:off x="2956270" y="2861057"/>
            <a:ext cx="1943647" cy="307777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pPr algn="ctr" defTabSz="342875">
              <a:defRPr/>
            </a:pPr>
            <a:r>
              <a:rPr lang="en-US" sz="1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Assessment</a:t>
            </a:r>
            <a:endParaRPr lang="en-CA" sz="1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6" name="Rectangle: Rounded Corners 4">
            <a:extLst>
              <a:ext uri="{FF2B5EF4-FFF2-40B4-BE49-F238E27FC236}">
                <a16:creationId xmlns:a16="http://schemas.microsoft.com/office/drawing/2014/main" id="{4720E95D-A1F8-45A4-A2BB-B9FB6D78A74C}"/>
              </a:ext>
            </a:extLst>
          </p:cNvPr>
          <p:cNvSpPr/>
          <p:nvPr/>
        </p:nvSpPr>
        <p:spPr>
          <a:xfrm>
            <a:off x="912048" y="4834944"/>
            <a:ext cx="5789735" cy="4136137"/>
          </a:xfrm>
          <a:prstGeom prst="roundRect">
            <a:avLst>
              <a:gd name="adj" fmla="val 6021"/>
            </a:avLst>
          </a:prstGeom>
          <a:solidFill>
            <a:srgbClr val="848FBC"/>
          </a:solidFill>
          <a:ln w="12700">
            <a:solidFill>
              <a:schemeClr val="tx1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866">
              <a:defRPr/>
            </a:pPr>
            <a:endParaRPr lang="en-CA" sz="76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7" name="Rectangle: Rounded Corners 97">
            <a:extLst>
              <a:ext uri="{FF2B5EF4-FFF2-40B4-BE49-F238E27FC236}">
                <a16:creationId xmlns:a16="http://schemas.microsoft.com/office/drawing/2014/main" id="{C4FDB4BF-5084-4ABA-96FF-9E61F30A6445}"/>
              </a:ext>
            </a:extLst>
          </p:cNvPr>
          <p:cNvSpPr/>
          <p:nvPr/>
        </p:nvSpPr>
        <p:spPr>
          <a:xfrm>
            <a:off x="1017699" y="6671173"/>
            <a:ext cx="850557" cy="1749416"/>
          </a:xfrm>
          <a:prstGeom prst="roundRect">
            <a:avLst/>
          </a:prstGeom>
          <a:solidFill>
            <a:srgbClr val="D3D4DF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Chronic Pain</a:t>
            </a:r>
            <a:endParaRPr lang="en-CA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8" name="Rectangle: Rounded Corners 97">
            <a:extLst>
              <a:ext uri="{FF2B5EF4-FFF2-40B4-BE49-F238E27FC236}">
                <a16:creationId xmlns:a16="http://schemas.microsoft.com/office/drawing/2014/main" id="{C4FDB4BF-5084-4ABA-96FF-9E61F30A6445}"/>
              </a:ext>
            </a:extLst>
          </p:cNvPr>
          <p:cNvSpPr/>
          <p:nvPr/>
        </p:nvSpPr>
        <p:spPr>
          <a:xfrm>
            <a:off x="1017699" y="5803879"/>
            <a:ext cx="835301" cy="786466"/>
          </a:xfrm>
          <a:prstGeom prst="roundRect">
            <a:avLst/>
          </a:prstGeom>
          <a:solidFill>
            <a:srgbClr val="D3D4DF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Acute </a:t>
            </a:r>
          </a:p>
          <a:p>
            <a:pPr algn="ctr"/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Pain</a:t>
            </a:r>
            <a:endParaRPr lang="en-CA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9" name="Rectangle: Rounded Corners 97">
            <a:extLst>
              <a:ext uri="{FF2B5EF4-FFF2-40B4-BE49-F238E27FC236}">
                <a16:creationId xmlns:a16="http://schemas.microsoft.com/office/drawing/2014/main" id="{C4FDB4BF-5084-4ABA-96FF-9E61F30A6445}"/>
              </a:ext>
            </a:extLst>
          </p:cNvPr>
          <p:cNvSpPr/>
          <p:nvPr/>
        </p:nvSpPr>
        <p:spPr>
          <a:xfrm>
            <a:off x="1017699" y="8509495"/>
            <a:ext cx="835301" cy="372680"/>
          </a:xfrm>
          <a:prstGeom prst="roundRect">
            <a:avLst/>
          </a:prstGeom>
          <a:solidFill>
            <a:srgbClr val="D3D4DF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Neuropathic Pain</a:t>
            </a:r>
            <a:endParaRPr lang="en-CA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" name="Rectangle: Rounded Corners 97">
            <a:extLst>
              <a:ext uri="{FF2B5EF4-FFF2-40B4-BE49-F238E27FC236}">
                <a16:creationId xmlns:a16="http://schemas.microsoft.com/office/drawing/2014/main" id="{C4FDB4BF-5084-4ABA-96FF-9E61F30A6445}"/>
              </a:ext>
            </a:extLst>
          </p:cNvPr>
          <p:cNvSpPr/>
          <p:nvPr/>
        </p:nvSpPr>
        <p:spPr>
          <a:xfrm>
            <a:off x="1017699" y="5271805"/>
            <a:ext cx="3125219" cy="433685"/>
          </a:xfrm>
          <a:prstGeom prst="roundRect">
            <a:avLst/>
          </a:prstGeom>
          <a:ln w="12700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Consult supportive service as indicated</a:t>
            </a:r>
            <a:endParaRPr lang="en-CA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4" name="Rectangle: Rounded Corners 97">
            <a:extLst>
              <a:ext uri="{FF2B5EF4-FFF2-40B4-BE49-F238E27FC236}">
                <a16:creationId xmlns:a16="http://schemas.microsoft.com/office/drawing/2014/main" id="{C4FDB4BF-5084-4ABA-96FF-9E61F30A6445}"/>
              </a:ext>
            </a:extLst>
          </p:cNvPr>
          <p:cNvSpPr/>
          <p:nvPr/>
        </p:nvSpPr>
        <p:spPr>
          <a:xfrm>
            <a:off x="4433103" y="5107841"/>
            <a:ext cx="2131200" cy="753984"/>
          </a:xfrm>
          <a:prstGeom prst="roundRect">
            <a:avLst/>
          </a:prstGeom>
          <a:ln w="12700">
            <a:prstDash val="lg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Consult pain service, anesthesia, palliative care, physiotherapy, integrative therapy, psychiatry, psychology, social work or child life services</a:t>
            </a:r>
            <a:endParaRPr lang="en-CA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5" name="Rectangle: Rounded Corners 97">
            <a:extLst>
              <a:ext uri="{FF2B5EF4-FFF2-40B4-BE49-F238E27FC236}">
                <a16:creationId xmlns:a16="http://schemas.microsoft.com/office/drawing/2014/main" id="{C4FDB4BF-5084-4ABA-96FF-9E61F30A6445}"/>
              </a:ext>
            </a:extLst>
          </p:cNvPr>
          <p:cNvSpPr/>
          <p:nvPr/>
        </p:nvSpPr>
        <p:spPr>
          <a:xfrm>
            <a:off x="1953417" y="7029088"/>
            <a:ext cx="4605628" cy="234000"/>
          </a:xfrm>
          <a:prstGeom prst="roundRect">
            <a:avLst/>
          </a:prstGeom>
          <a:ln w="12700">
            <a:prstDash val="lg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Consider using NSAID or acetaminophen if no contraindications exist</a:t>
            </a:r>
            <a:endParaRPr lang="en-CA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6" name="Rectangle: Rounded Corners 97">
            <a:extLst>
              <a:ext uri="{FF2B5EF4-FFF2-40B4-BE49-F238E27FC236}">
                <a16:creationId xmlns:a16="http://schemas.microsoft.com/office/drawing/2014/main" id="{C4FDB4BF-5084-4ABA-96FF-9E61F30A6445}"/>
              </a:ext>
            </a:extLst>
          </p:cNvPr>
          <p:cNvSpPr/>
          <p:nvPr/>
        </p:nvSpPr>
        <p:spPr>
          <a:xfrm>
            <a:off x="1953417" y="7290786"/>
            <a:ext cx="4605628" cy="234000"/>
          </a:xfrm>
          <a:prstGeom prst="roundRect">
            <a:avLst/>
          </a:prstGeom>
          <a:ln w="12700">
            <a:prstDash val="lg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Consider using topical analgesics or topical anesthetics</a:t>
            </a:r>
            <a:endParaRPr lang="en-CA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7" name="Rectangle: Rounded Corners 97">
            <a:extLst>
              <a:ext uri="{FF2B5EF4-FFF2-40B4-BE49-F238E27FC236}">
                <a16:creationId xmlns:a16="http://schemas.microsoft.com/office/drawing/2014/main" id="{C4FDB4BF-5084-4ABA-96FF-9E61F30A6445}"/>
              </a:ext>
            </a:extLst>
          </p:cNvPr>
          <p:cNvSpPr/>
          <p:nvPr/>
        </p:nvSpPr>
        <p:spPr>
          <a:xfrm>
            <a:off x="1953417" y="8174239"/>
            <a:ext cx="4605628" cy="234000"/>
          </a:xfrm>
          <a:prstGeom prst="roundRect">
            <a:avLst/>
          </a:prstGeom>
          <a:solidFill>
            <a:srgbClr val="3D3D3D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not use corticosteroids to manage chronic pain</a:t>
            </a:r>
            <a:endParaRPr lang="en-CA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8" name="Rectangle: Rounded Corners 97">
            <a:extLst>
              <a:ext uri="{FF2B5EF4-FFF2-40B4-BE49-F238E27FC236}">
                <a16:creationId xmlns:a16="http://schemas.microsoft.com/office/drawing/2014/main" id="{C4FDB4BF-5084-4ABA-96FF-9E61F30A6445}"/>
              </a:ext>
            </a:extLst>
          </p:cNvPr>
          <p:cNvSpPr/>
          <p:nvPr/>
        </p:nvSpPr>
        <p:spPr>
          <a:xfrm>
            <a:off x="1953417" y="7552484"/>
            <a:ext cx="4605628" cy="332357"/>
          </a:xfrm>
          <a:prstGeom prst="roundRect">
            <a:avLst/>
          </a:prstGeom>
          <a:ln w="12700">
            <a:prstDash val="lg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Consider a trial of opioids in carefully selected patients with chronic pain who do not respond to non-opioid options</a:t>
            </a:r>
            <a:endParaRPr lang="en-CA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9" name="Rectangle: Rounded Corners 97">
            <a:extLst>
              <a:ext uri="{FF2B5EF4-FFF2-40B4-BE49-F238E27FC236}">
                <a16:creationId xmlns:a16="http://schemas.microsoft.com/office/drawing/2014/main" id="{C4FDB4BF-5084-4ABA-96FF-9E61F30A6445}"/>
              </a:ext>
            </a:extLst>
          </p:cNvPr>
          <p:cNvSpPr/>
          <p:nvPr/>
        </p:nvSpPr>
        <p:spPr>
          <a:xfrm>
            <a:off x="1953417" y="7912539"/>
            <a:ext cx="4605628" cy="234000"/>
          </a:xfrm>
          <a:prstGeom prst="roundRect">
            <a:avLst/>
          </a:prstGeom>
          <a:ln w="12700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If opioids are no longer warranted, taper to avoid abstinence syndrome</a:t>
            </a:r>
            <a:endParaRPr lang="en-CA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0" name="TextBox 169"/>
          <p:cNvSpPr txBox="1"/>
          <p:nvPr/>
        </p:nvSpPr>
        <p:spPr>
          <a:xfrm>
            <a:off x="1819560" y="4827008"/>
            <a:ext cx="4061656" cy="307777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algn="ctr" defTabSz="342875">
              <a:defRPr/>
            </a:pPr>
            <a:r>
              <a:rPr lang="en-US" sz="1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Treatment and Resources</a:t>
            </a:r>
            <a:endParaRPr lang="en-CA" sz="1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1" name="Rectangle: Rounded Corners 97">
            <a:extLst>
              <a:ext uri="{FF2B5EF4-FFF2-40B4-BE49-F238E27FC236}">
                <a16:creationId xmlns:a16="http://schemas.microsoft.com/office/drawing/2014/main" id="{C4FDB4BF-5084-4ABA-96FF-9E61F30A6445}"/>
              </a:ext>
            </a:extLst>
          </p:cNvPr>
          <p:cNvSpPr/>
          <p:nvPr/>
        </p:nvSpPr>
        <p:spPr>
          <a:xfrm>
            <a:off x="1953417" y="5823058"/>
            <a:ext cx="2199905" cy="767287"/>
          </a:xfrm>
          <a:prstGeom prst="roundRect">
            <a:avLst/>
          </a:prstGeom>
          <a:ln w="12700">
            <a:prstDash val="lg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Use heat/cold, topical anesthetics, acetaminophen or opioids with an aim to optimize pain control and minimize opioid exposure</a:t>
            </a:r>
            <a:endParaRPr lang="en-CA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5" name="Rectangle: Rounded Corners 97">
            <a:extLst>
              <a:ext uri="{FF2B5EF4-FFF2-40B4-BE49-F238E27FC236}">
                <a16:creationId xmlns:a16="http://schemas.microsoft.com/office/drawing/2014/main" id="{C4FDB4BF-5084-4ABA-96FF-9E61F30A6445}"/>
              </a:ext>
            </a:extLst>
          </p:cNvPr>
          <p:cNvSpPr/>
          <p:nvPr/>
        </p:nvSpPr>
        <p:spPr>
          <a:xfrm>
            <a:off x="1962350" y="8578835"/>
            <a:ext cx="4605628" cy="234000"/>
          </a:xfrm>
          <a:prstGeom prst="roundRect">
            <a:avLst/>
          </a:prstGeom>
          <a:ln w="12700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Follow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  <a:hlinkClick r:id="rId6" action="ppaction://hlinkpres?slideindex=1&amp;slidetitle="/>
              </a:rPr>
              <a:t>peripheral neuropathy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care pathway</a:t>
            </a:r>
            <a:endParaRPr lang="en-CA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6" name="Straight Arrow Connector 175"/>
          <p:cNvCxnSpPr>
            <a:stCxn id="163" idx="3"/>
            <a:endCxn id="164" idx="1"/>
          </p:cNvCxnSpPr>
          <p:nvPr/>
        </p:nvCxnSpPr>
        <p:spPr>
          <a:xfrm flipV="1">
            <a:off x="4142918" y="5484833"/>
            <a:ext cx="290185" cy="3815"/>
          </a:xfrm>
          <a:prstGeom prst="straightConnector1">
            <a:avLst/>
          </a:prstGeom>
          <a:ln w="12700">
            <a:solidFill>
              <a:schemeClr val="tx1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Rounded Rectangle 176"/>
          <p:cNvSpPr/>
          <p:nvPr/>
        </p:nvSpPr>
        <p:spPr>
          <a:xfrm rot="16200000">
            <a:off x="-1891237" y="6706307"/>
            <a:ext cx="4201948" cy="327600"/>
          </a:xfrm>
          <a:prstGeom prst="roundRect">
            <a:avLst/>
          </a:prstGeom>
          <a:solidFill>
            <a:srgbClr val="D3D4DF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875">
              <a:defRPr/>
            </a:pPr>
            <a:r>
              <a:rPr lang="en-CA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Treatment</a:t>
            </a:r>
          </a:p>
        </p:txBody>
      </p:sp>
      <p:sp>
        <p:nvSpPr>
          <p:cNvPr id="180" name="Rectangle: Rounded Corners 97">
            <a:extLst>
              <a:ext uri="{FF2B5EF4-FFF2-40B4-BE49-F238E27FC236}">
                <a16:creationId xmlns:a16="http://schemas.microsoft.com/office/drawing/2014/main" id="{C4FDB4BF-5084-4ABA-96FF-9E61F30A6445}"/>
              </a:ext>
            </a:extLst>
          </p:cNvPr>
          <p:cNvSpPr/>
          <p:nvPr/>
        </p:nvSpPr>
        <p:spPr>
          <a:xfrm>
            <a:off x="1240206" y="4344469"/>
            <a:ext cx="5389199" cy="31148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lg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92881">
              <a:defRPr/>
            </a:pPr>
            <a:r>
              <a:rPr lang="en-US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Allocate resources based on severity of bother and according to the preferences and capabilities of the patient</a:t>
            </a:r>
            <a:endParaRPr lang="en-CA" sz="1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Rectangle: Rounded Corners 97">
            <a:extLst>
              <a:ext uri="{FF2B5EF4-FFF2-40B4-BE49-F238E27FC236}">
                <a16:creationId xmlns:a16="http://schemas.microsoft.com/office/drawing/2014/main" id="{C4FDB4BF-5084-4ABA-96FF-9E61F30A6445}"/>
              </a:ext>
            </a:extLst>
          </p:cNvPr>
          <p:cNvSpPr/>
          <p:nvPr/>
        </p:nvSpPr>
        <p:spPr>
          <a:xfrm>
            <a:off x="1562522" y="1987864"/>
            <a:ext cx="1544400" cy="432000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u="sng" dirty="0">
                <a:latin typeface="Arial" panose="020B0604020202020204" pitchFamily="34" charset="0"/>
                <a:cs typeface="Arial" panose="020B0604020202020204" pitchFamily="34" charset="0"/>
                <a:hlinkClick r:id="rId7" action="ppaction://hlinksldjump"/>
              </a:rPr>
              <a:t>Blood Sampling and Venous/Port Access</a:t>
            </a:r>
            <a:endParaRPr lang="en-CA" sz="10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Rectangle: Rounded Corners 97">
            <a:extLst>
              <a:ext uri="{FF2B5EF4-FFF2-40B4-BE49-F238E27FC236}">
                <a16:creationId xmlns:a16="http://schemas.microsoft.com/office/drawing/2014/main" id="{C4FDB4BF-5084-4ABA-96FF-9E61F30A6445}"/>
              </a:ext>
            </a:extLst>
          </p:cNvPr>
          <p:cNvSpPr/>
          <p:nvPr/>
        </p:nvSpPr>
        <p:spPr>
          <a:xfrm>
            <a:off x="3155893" y="1987864"/>
            <a:ext cx="1544400" cy="432000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u="sng" dirty="0">
                <a:latin typeface="Arial" panose="020B0604020202020204" pitchFamily="34" charset="0"/>
                <a:cs typeface="Arial" panose="020B0604020202020204" pitchFamily="34" charset="0"/>
                <a:hlinkClick r:id="rId7" action="ppaction://hlinksldjump"/>
              </a:rPr>
              <a:t>Lumbar Puncture Procedures</a:t>
            </a:r>
            <a:endParaRPr lang="en-CA" sz="10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: Rounded Corners 97">
            <a:extLst>
              <a:ext uri="{FF2B5EF4-FFF2-40B4-BE49-F238E27FC236}">
                <a16:creationId xmlns:a16="http://schemas.microsoft.com/office/drawing/2014/main" id="{C4FDB4BF-5084-4ABA-96FF-9E61F30A6445}"/>
              </a:ext>
            </a:extLst>
          </p:cNvPr>
          <p:cNvSpPr/>
          <p:nvPr/>
        </p:nvSpPr>
        <p:spPr>
          <a:xfrm>
            <a:off x="4764826" y="1987864"/>
            <a:ext cx="1544400" cy="432000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u="sng" dirty="0">
                <a:latin typeface="Arial" panose="020B0604020202020204" pitchFamily="34" charset="0"/>
                <a:cs typeface="Arial" panose="020B0604020202020204" pitchFamily="34" charset="0"/>
                <a:hlinkClick r:id="rId7" action="ppaction://hlinksldjump"/>
              </a:rPr>
              <a:t>Bone Marrow Aspiration and Biopsies</a:t>
            </a:r>
            <a:endParaRPr lang="en-US" sz="10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Straight Arrow Connector 14"/>
          <p:cNvCxnSpPr>
            <a:stCxn id="41" idx="2"/>
            <a:endCxn id="60" idx="0"/>
          </p:cNvCxnSpPr>
          <p:nvPr/>
        </p:nvCxnSpPr>
        <p:spPr>
          <a:xfrm flipH="1">
            <a:off x="3928093" y="1741022"/>
            <a:ext cx="543" cy="246842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37" idx="2"/>
            <a:endCxn id="132" idx="0"/>
          </p:cNvCxnSpPr>
          <p:nvPr/>
        </p:nvCxnSpPr>
        <p:spPr>
          <a:xfrm flipH="1">
            <a:off x="3937675" y="2601505"/>
            <a:ext cx="2" cy="26249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Rectangle: Rounded Corners 97">
            <a:extLst>
              <a:ext uri="{FF2B5EF4-FFF2-40B4-BE49-F238E27FC236}">
                <a16:creationId xmlns:a16="http://schemas.microsoft.com/office/drawing/2014/main" id="{C4FDB4BF-5084-4ABA-96FF-9E61F30A6445}"/>
              </a:ext>
            </a:extLst>
          </p:cNvPr>
          <p:cNvSpPr/>
          <p:nvPr/>
        </p:nvSpPr>
        <p:spPr>
          <a:xfrm>
            <a:off x="1415347" y="1052761"/>
            <a:ext cx="5038916" cy="280627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No standard approaches to prevent chronic or neuropathic pain</a:t>
            </a:r>
            <a:endParaRPr lang="en-CA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7" name="Elbow Connector 26"/>
          <p:cNvCxnSpPr>
            <a:stCxn id="41" idx="2"/>
            <a:endCxn id="59" idx="0"/>
          </p:cNvCxnSpPr>
          <p:nvPr/>
        </p:nvCxnSpPr>
        <p:spPr>
          <a:xfrm rot="5400000">
            <a:off x="3008258" y="1067486"/>
            <a:ext cx="246842" cy="1593914"/>
          </a:xfrm>
          <a:prstGeom prst="bentConnector3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Elbow Connector 28"/>
          <p:cNvCxnSpPr>
            <a:stCxn id="41" idx="2"/>
            <a:endCxn id="61" idx="0"/>
          </p:cNvCxnSpPr>
          <p:nvPr/>
        </p:nvCxnSpPr>
        <p:spPr>
          <a:xfrm rot="16200000" flipH="1">
            <a:off x="4609410" y="1060248"/>
            <a:ext cx="246842" cy="1608390"/>
          </a:xfrm>
          <a:prstGeom prst="bentConnector3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6" name="Rectangle: Rounded Corners 97">
            <a:extLst>
              <a:ext uri="{FF2B5EF4-FFF2-40B4-BE49-F238E27FC236}">
                <a16:creationId xmlns:a16="http://schemas.microsoft.com/office/drawing/2014/main" id="{C4FDB4BF-5084-4ABA-96FF-9E61F30A6445}"/>
              </a:ext>
            </a:extLst>
          </p:cNvPr>
          <p:cNvSpPr/>
          <p:nvPr/>
        </p:nvSpPr>
        <p:spPr>
          <a:xfrm>
            <a:off x="4433103" y="6000536"/>
            <a:ext cx="2131200" cy="411073"/>
          </a:xfrm>
          <a:prstGeom prst="roundRect">
            <a:avLst/>
          </a:prstGeom>
          <a:ln w="12700">
            <a:prstDash val="lg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Follow institutional standards</a:t>
            </a:r>
            <a:endParaRPr lang="en-CA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7" name="Straight Arrow Connector 86"/>
          <p:cNvCxnSpPr>
            <a:stCxn id="171" idx="3"/>
            <a:endCxn id="86" idx="1"/>
          </p:cNvCxnSpPr>
          <p:nvPr/>
        </p:nvCxnSpPr>
        <p:spPr>
          <a:xfrm flipV="1">
            <a:off x="4153322" y="6206073"/>
            <a:ext cx="279781" cy="629"/>
          </a:xfrm>
          <a:prstGeom prst="straightConnector1">
            <a:avLst/>
          </a:prstGeom>
          <a:ln w="12700">
            <a:solidFill>
              <a:schemeClr val="tx1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3172537" y="3634235"/>
            <a:ext cx="1544400" cy="637200"/>
            <a:chOff x="3165093" y="3719960"/>
            <a:chExt cx="1544400" cy="637200"/>
          </a:xfrm>
        </p:grpSpPr>
        <p:sp>
          <p:nvSpPr>
            <p:cNvPr id="55" name="Rounded Rectangle 54"/>
            <p:cNvSpPr/>
            <p:nvPr/>
          </p:nvSpPr>
          <p:spPr>
            <a:xfrm>
              <a:off x="3165093" y="3719960"/>
              <a:ext cx="1544400" cy="637200"/>
            </a:xfrm>
            <a:prstGeom prst="roundRect">
              <a:avLst/>
            </a:prstGeom>
            <a:solidFill>
              <a:srgbClr val="F0A02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>
                <a:defRPr/>
              </a:pPr>
              <a:endParaRPr lang="en-CA" sz="135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80472" y="3790605"/>
              <a:ext cx="1513643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defTabSz="192881">
                <a:defRPr/>
              </a:pPr>
              <a:r>
                <a:rPr lang="en-US" sz="10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Moderate Bother </a:t>
              </a:r>
            </a:p>
            <a:p>
              <a:pPr algn="ctr" defTabSz="192881">
                <a:defRPr/>
              </a:pPr>
              <a:r>
                <a:rPr lang="en-US" sz="8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(SSPedi score = </a:t>
              </a:r>
              <a:br>
                <a:rPr lang="en-US" sz="8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8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medium</a:t>
              </a:r>
              <a:r>
                <a:rPr lang="en-US" sz="1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  <a:endParaRPr lang="en-CA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240207" y="3634393"/>
            <a:ext cx="1544193" cy="636885"/>
            <a:chOff x="1240207" y="3719960"/>
            <a:chExt cx="1544193" cy="636885"/>
          </a:xfrm>
        </p:grpSpPr>
        <p:sp>
          <p:nvSpPr>
            <p:cNvPr id="57" name="Rounded Rectangle 56"/>
            <p:cNvSpPr/>
            <p:nvPr/>
          </p:nvSpPr>
          <p:spPr>
            <a:xfrm>
              <a:off x="1240207" y="3719960"/>
              <a:ext cx="1544193" cy="636885"/>
            </a:xfrm>
            <a:prstGeom prst="roundRect">
              <a:avLst/>
            </a:prstGeom>
            <a:solidFill>
              <a:srgbClr val="F8D018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>
                <a:defRPr/>
              </a:pPr>
              <a:endParaRPr lang="en-CA" sz="135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250694" y="3789279"/>
              <a:ext cx="1527253" cy="5001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192881">
                <a:defRPr/>
              </a:pPr>
              <a:r>
                <a:rPr lang="en-US" sz="10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Mild Bother </a:t>
              </a:r>
            </a:p>
            <a:p>
              <a:pPr algn="ctr" defTabSz="192881">
                <a:defRPr/>
              </a:pPr>
              <a:r>
                <a:rPr lang="en-US" sz="8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(SSPedi score = </a:t>
              </a:r>
              <a:br>
                <a:rPr lang="en-US" sz="8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8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 little)</a:t>
              </a:r>
              <a:endParaRPr lang="en-CA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5105073" y="3634235"/>
            <a:ext cx="1527499" cy="637200"/>
            <a:chOff x="5105074" y="3719960"/>
            <a:chExt cx="1522738" cy="637200"/>
          </a:xfrm>
        </p:grpSpPr>
        <p:sp>
          <p:nvSpPr>
            <p:cNvPr id="54" name="Rounded Rectangle 53"/>
            <p:cNvSpPr/>
            <p:nvPr/>
          </p:nvSpPr>
          <p:spPr>
            <a:xfrm>
              <a:off x="5105074" y="3719960"/>
              <a:ext cx="1522738" cy="637200"/>
            </a:xfrm>
            <a:prstGeom prst="roundRect">
              <a:avLst/>
            </a:prstGeom>
            <a:solidFill>
              <a:srgbClr val="E0203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342900">
                <a:defRPr/>
              </a:pPr>
              <a:endParaRPr lang="en-CA" sz="135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5106987" y="3779490"/>
              <a:ext cx="1518912" cy="49244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defTabSz="192881">
                <a:defRPr/>
              </a:pPr>
              <a:r>
                <a:rPr lang="en-US" sz="10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Severe Bother </a:t>
              </a:r>
            </a:p>
            <a:p>
              <a:pPr algn="ctr" defTabSz="192881">
                <a:defRPr/>
              </a:pPr>
              <a:r>
                <a:rPr lang="en-US" sz="8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(SSPedi score = </a:t>
              </a:r>
              <a:br>
                <a:rPr lang="en-US" sz="8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8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 lot or extremely)</a:t>
              </a:r>
              <a:endParaRPr lang="en-CA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4" name="Rectangle: Rounded Corners 97">
            <a:extLst>
              <a:ext uri="{FF2B5EF4-FFF2-40B4-BE49-F238E27FC236}">
                <a16:creationId xmlns:a16="http://schemas.microsoft.com/office/drawing/2014/main" id="{C91DDB56-1466-40C2-9119-AB9D7845EAF2}"/>
              </a:ext>
            </a:extLst>
          </p:cNvPr>
          <p:cNvSpPr/>
          <p:nvPr/>
        </p:nvSpPr>
        <p:spPr>
          <a:xfrm>
            <a:off x="1953417" y="6683173"/>
            <a:ext cx="4605628" cy="318217"/>
          </a:xfrm>
          <a:prstGeom prst="roundRect">
            <a:avLst/>
          </a:prstGeom>
          <a:ln w="12700">
            <a:prstDash val="lg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Consider physical therapy, psychological management (face-to-face or remote) or pharmacologic therapy either alone or in combination </a:t>
            </a:r>
            <a:endParaRPr lang="en-CA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0A6F195-C855-B604-7F61-CF34FB894966}"/>
              </a:ext>
            </a:extLst>
          </p:cNvPr>
          <p:cNvSpPr txBox="1"/>
          <p:nvPr/>
        </p:nvSpPr>
        <p:spPr>
          <a:xfrm>
            <a:off x="4375547" y="71438"/>
            <a:ext cx="2482452" cy="24622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00" dirty="0">
                <a:cs typeface="Calibri"/>
              </a:rPr>
              <a:t>Version Date: 31Aug2022</a:t>
            </a:r>
          </a:p>
        </p:txBody>
      </p:sp>
    </p:spTree>
    <p:extLst>
      <p:ext uri="{BB962C8B-B14F-4D97-AF65-F5344CB8AC3E}">
        <p14:creationId xmlns:p14="http://schemas.microsoft.com/office/powerpoint/2010/main" val="3254537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: Rounded Corners 4">
            <a:extLst>
              <a:ext uri="{FF2B5EF4-FFF2-40B4-BE49-F238E27FC236}">
                <a16:creationId xmlns:a16="http://schemas.microsoft.com/office/drawing/2014/main" id="{4720E95D-A1F8-45A4-A2BB-B9FB6D78A74C}"/>
              </a:ext>
            </a:extLst>
          </p:cNvPr>
          <p:cNvSpPr/>
          <p:nvPr/>
        </p:nvSpPr>
        <p:spPr>
          <a:xfrm>
            <a:off x="139700" y="1653541"/>
            <a:ext cx="6578600" cy="4511040"/>
          </a:xfrm>
          <a:prstGeom prst="roundRect">
            <a:avLst>
              <a:gd name="adj" fmla="val 16108"/>
            </a:avLst>
          </a:prstGeom>
          <a:solidFill>
            <a:srgbClr val="D4B6D4"/>
          </a:solidFill>
          <a:ln w="12700">
            <a:solidFill>
              <a:schemeClr val="tx1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866">
              <a:defRPr/>
            </a:pPr>
            <a:endParaRPr lang="en-CA" sz="76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: Rounded Corners 97">
            <a:extLst>
              <a:ext uri="{FF2B5EF4-FFF2-40B4-BE49-F238E27FC236}">
                <a16:creationId xmlns:a16="http://schemas.microsoft.com/office/drawing/2014/main" id="{C4FDB4BF-5084-4ABA-96FF-9E61F30A6445}"/>
              </a:ext>
            </a:extLst>
          </p:cNvPr>
          <p:cNvSpPr/>
          <p:nvPr/>
        </p:nvSpPr>
        <p:spPr>
          <a:xfrm>
            <a:off x="2436900" y="2828652"/>
            <a:ext cx="1908000" cy="3034800"/>
          </a:xfrm>
          <a:prstGeom prst="roundRect">
            <a:avLst/>
          </a:prstGeom>
          <a:ln>
            <a:prstDash val="lg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Use topical anesthetic and offer deep sedation or general anesthesia</a:t>
            </a:r>
          </a:p>
          <a:p>
            <a:pPr algn="ctr"/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For those who cannot undergo, or do not wish deep sedation/general anesthesia, use topical anesthetic and </a:t>
            </a:r>
            <a:endParaRPr lang="en-CA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use active distraction (such as playing a computer game) or hypnosis </a:t>
            </a:r>
            <a:endParaRPr lang="en-CA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consider passive distraction (such as listening to music) instead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consult psychology or child life services</a:t>
            </a:r>
            <a:endParaRPr lang="en-CA" sz="10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: Rounded Corners 97">
            <a:extLst>
              <a:ext uri="{FF2B5EF4-FFF2-40B4-BE49-F238E27FC236}">
                <a16:creationId xmlns:a16="http://schemas.microsoft.com/office/drawing/2014/main" id="{C4FDB4BF-5084-4ABA-96FF-9E61F30A6445}"/>
              </a:ext>
            </a:extLst>
          </p:cNvPr>
          <p:cNvSpPr/>
          <p:nvPr/>
        </p:nvSpPr>
        <p:spPr>
          <a:xfrm>
            <a:off x="2618700" y="1931031"/>
            <a:ext cx="1544400" cy="608400"/>
          </a:xfrm>
          <a:prstGeom prst="roundRect">
            <a:avLst/>
          </a:prstGeom>
          <a:solidFill>
            <a:srgbClr val="848FBC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>
            <a:noAutofit/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Lumbar Puncture Procedures</a:t>
            </a:r>
            <a:endParaRPr lang="en-CA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: Rounded Corners 97">
            <a:extLst>
              <a:ext uri="{FF2B5EF4-FFF2-40B4-BE49-F238E27FC236}">
                <a16:creationId xmlns:a16="http://schemas.microsoft.com/office/drawing/2014/main" id="{C4FDB4BF-5084-4ABA-96FF-9E61F30A6445}"/>
              </a:ext>
            </a:extLst>
          </p:cNvPr>
          <p:cNvSpPr/>
          <p:nvPr/>
        </p:nvSpPr>
        <p:spPr>
          <a:xfrm>
            <a:off x="4880796" y="1931031"/>
            <a:ext cx="1544400" cy="608400"/>
          </a:xfrm>
          <a:prstGeom prst="roundRect">
            <a:avLst/>
          </a:prstGeom>
          <a:solidFill>
            <a:srgbClr val="848FBC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Bone Marrow Aspiration and Biopsies</a:t>
            </a:r>
          </a:p>
        </p:txBody>
      </p:sp>
      <p:sp>
        <p:nvSpPr>
          <p:cNvPr id="18" name="Rectangle: Rounded Corners 97">
            <a:extLst>
              <a:ext uri="{FF2B5EF4-FFF2-40B4-BE49-F238E27FC236}">
                <a16:creationId xmlns:a16="http://schemas.microsoft.com/office/drawing/2014/main" id="{C4FDB4BF-5084-4ABA-96FF-9E61F30A6445}"/>
              </a:ext>
            </a:extLst>
          </p:cNvPr>
          <p:cNvSpPr/>
          <p:nvPr/>
        </p:nvSpPr>
        <p:spPr>
          <a:xfrm>
            <a:off x="4698996" y="2828652"/>
            <a:ext cx="1908000" cy="3034800"/>
          </a:xfrm>
          <a:prstGeom prst="roundRect">
            <a:avLst/>
          </a:prstGeom>
          <a:ln>
            <a:prstDash val="lg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Use topical anesthetic and deep sedation or general anesthesia</a:t>
            </a:r>
            <a:endParaRPr lang="en-CA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CA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For those who cannot undergo, or do not wish deep sedation/general anesthesia, use topical anesthetic and </a:t>
            </a:r>
            <a:endParaRPr lang="en-CA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use active distraction (such as playing a computer game) or hypnosis </a:t>
            </a:r>
            <a:endParaRPr lang="en-CA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consider passive distraction (such as listening to music) instead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consult psychology or child life services</a:t>
            </a:r>
            <a:endParaRPr lang="en-CA" sz="10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: Rounded Corners 97">
            <a:extLst>
              <a:ext uri="{FF2B5EF4-FFF2-40B4-BE49-F238E27FC236}">
                <a16:creationId xmlns:a16="http://schemas.microsoft.com/office/drawing/2014/main" id="{C4FDB4BF-5084-4ABA-96FF-9E61F30A6445}"/>
              </a:ext>
            </a:extLst>
          </p:cNvPr>
          <p:cNvSpPr/>
          <p:nvPr/>
        </p:nvSpPr>
        <p:spPr>
          <a:xfrm>
            <a:off x="452322" y="1931031"/>
            <a:ext cx="1544400" cy="608400"/>
          </a:xfrm>
          <a:prstGeom prst="roundRect">
            <a:avLst/>
          </a:prstGeom>
          <a:solidFill>
            <a:srgbClr val="848FBC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>
            <a:noAutofit/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Blood Sampling and Venous/Port Access</a:t>
            </a:r>
            <a:endParaRPr lang="en-CA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: Rounded Corners 97">
            <a:extLst>
              <a:ext uri="{FF2B5EF4-FFF2-40B4-BE49-F238E27FC236}">
                <a16:creationId xmlns:a16="http://schemas.microsoft.com/office/drawing/2014/main" id="{C4FDB4BF-5084-4ABA-96FF-9E61F30A6445}"/>
              </a:ext>
            </a:extLst>
          </p:cNvPr>
          <p:cNvSpPr/>
          <p:nvPr/>
        </p:nvSpPr>
        <p:spPr>
          <a:xfrm>
            <a:off x="254689" y="2828652"/>
            <a:ext cx="1939665" cy="3034800"/>
          </a:xfrm>
          <a:prstGeom prst="roundRect">
            <a:avLst/>
          </a:prstGeom>
          <a:ln>
            <a:prstDash val="lg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Use topical anesthetic</a:t>
            </a:r>
          </a:p>
          <a:p>
            <a:pPr algn="ctr"/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If additional interventions are required,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use active distraction (such as playing a computer game) or hypnosis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consider passive distraction (such as listening to music) instead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consult psychology or child life services</a:t>
            </a:r>
            <a:endParaRPr lang="en-CA" sz="10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Suggest sedation or oral analgesia not be routinely used</a:t>
            </a:r>
            <a:endParaRPr lang="en-CA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7" name="Straight Arrow Connector 36"/>
          <p:cNvCxnSpPr>
            <a:stCxn id="19" idx="2"/>
            <a:endCxn id="28" idx="0"/>
          </p:cNvCxnSpPr>
          <p:nvPr/>
        </p:nvCxnSpPr>
        <p:spPr>
          <a:xfrm>
            <a:off x="1224522" y="2539431"/>
            <a:ext cx="0" cy="289221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16" idx="2"/>
            <a:endCxn id="15" idx="0"/>
          </p:cNvCxnSpPr>
          <p:nvPr/>
        </p:nvCxnSpPr>
        <p:spPr>
          <a:xfrm>
            <a:off x="3390900" y="2539431"/>
            <a:ext cx="0" cy="289221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7" idx="2"/>
            <a:endCxn id="18" idx="0"/>
          </p:cNvCxnSpPr>
          <p:nvPr/>
        </p:nvCxnSpPr>
        <p:spPr>
          <a:xfrm>
            <a:off x="5652996" y="2539431"/>
            <a:ext cx="0" cy="289221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17604852-4786-442F-A23F-16FDF1DF82F1}"/>
              </a:ext>
            </a:extLst>
          </p:cNvPr>
          <p:cNvSpPr txBox="1"/>
          <p:nvPr/>
        </p:nvSpPr>
        <p:spPr>
          <a:xfrm>
            <a:off x="0" y="399630"/>
            <a:ext cx="6858000" cy="307777"/>
          </a:xfrm>
          <a:prstGeom prst="rect">
            <a:avLst/>
          </a:prstGeom>
          <a:solidFill>
            <a:srgbClr val="9F2F80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 defTabSz="192881">
              <a:defRPr/>
            </a:pPr>
            <a:r>
              <a:rPr lang="en-US" sz="1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Pain Care Pathway</a:t>
            </a:r>
            <a:endParaRPr lang="en-CA" sz="1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Picture 21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03" y="16261"/>
            <a:ext cx="1054099" cy="36114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0A6F195-C855-B604-7F61-CF34FB894966}"/>
              </a:ext>
            </a:extLst>
          </p:cNvPr>
          <p:cNvSpPr txBox="1"/>
          <p:nvPr/>
        </p:nvSpPr>
        <p:spPr>
          <a:xfrm>
            <a:off x="4375547" y="71438"/>
            <a:ext cx="2482452" cy="24622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00" dirty="0">
                <a:cs typeface="Calibri"/>
              </a:rPr>
              <a:t>Version Date: 31Aug2022</a:t>
            </a:r>
          </a:p>
        </p:txBody>
      </p:sp>
    </p:spTree>
    <p:extLst>
      <p:ext uri="{BB962C8B-B14F-4D97-AF65-F5344CB8AC3E}">
        <p14:creationId xmlns:p14="http://schemas.microsoft.com/office/powerpoint/2010/main" val="183354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715" y="796315"/>
            <a:ext cx="6124575" cy="798195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8819" y="897703"/>
            <a:ext cx="697181" cy="41277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7604852-4786-442F-A23F-16FDF1DF82F1}"/>
              </a:ext>
            </a:extLst>
          </p:cNvPr>
          <p:cNvSpPr txBox="1"/>
          <p:nvPr/>
        </p:nvSpPr>
        <p:spPr>
          <a:xfrm>
            <a:off x="0" y="399630"/>
            <a:ext cx="6858000" cy="307777"/>
          </a:xfrm>
          <a:prstGeom prst="rect">
            <a:avLst/>
          </a:prstGeom>
          <a:solidFill>
            <a:srgbClr val="9F2F80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 defTabSz="192881">
              <a:defRPr/>
            </a:pPr>
            <a:r>
              <a:rPr lang="en-US" sz="1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 Pathway</a:t>
            </a:r>
            <a:endParaRPr lang="en-CA" sz="1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03" y="16261"/>
            <a:ext cx="1054099" cy="361148"/>
          </a:xfrm>
          <a:prstGeom prst="rect">
            <a:avLst/>
          </a:prstGeom>
        </p:spPr>
      </p:pic>
      <p:sp>
        <p:nvSpPr>
          <p:cNvPr id="3" name="TextBox 1">
            <a:extLst>
              <a:ext uri="{FF2B5EF4-FFF2-40B4-BE49-F238E27FC236}">
                <a16:creationId xmlns:a16="http://schemas.microsoft.com/office/drawing/2014/main" id="{10A6F195-C855-B604-7F61-CF34FB894966}"/>
              </a:ext>
            </a:extLst>
          </p:cNvPr>
          <p:cNvSpPr txBox="1"/>
          <p:nvPr/>
        </p:nvSpPr>
        <p:spPr>
          <a:xfrm>
            <a:off x="4375547" y="71438"/>
            <a:ext cx="2482452" cy="24622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00" dirty="0">
                <a:cs typeface="Calibri"/>
              </a:rPr>
              <a:t>Version Date: 31Aug2022</a:t>
            </a:r>
            <a:endParaRPr lang="en-US" sz="10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62197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9114f3c-1103-44a3-90ff-b7b5a8b1db66">
      <Terms xmlns="http://schemas.microsoft.com/office/infopath/2007/PartnerControls"/>
    </lcf76f155ced4ddcb4097134ff3c332f>
    <TaxCatchAll xmlns="ebddc168-7fa0-40c9-8d6f-30c1aa0e430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96EC16F99CA148800EEC0F020E80E4" ma:contentTypeVersion="13" ma:contentTypeDescription="Create a new document." ma:contentTypeScope="" ma:versionID="a1a420fe71bef15280f161429b5567c8">
  <xsd:schema xmlns:xsd="http://www.w3.org/2001/XMLSchema" xmlns:xs="http://www.w3.org/2001/XMLSchema" xmlns:p="http://schemas.microsoft.com/office/2006/metadata/properties" xmlns:ns2="89114f3c-1103-44a3-90ff-b7b5a8b1db66" xmlns:ns3="ebddc168-7fa0-40c9-8d6f-30c1aa0e430c" targetNamespace="http://schemas.microsoft.com/office/2006/metadata/properties" ma:root="true" ma:fieldsID="99cfffa4f3292a180004d51b53fea56f" ns2:_="" ns3:_="">
    <xsd:import namespace="89114f3c-1103-44a3-90ff-b7b5a8b1db66"/>
    <xsd:import namespace="ebddc168-7fa0-40c9-8d6f-30c1aa0e430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114f3c-1103-44a3-90ff-b7b5a8b1db6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4788188a-dbd2-4b7c-8711-c743aeb9501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ddc168-7fa0-40c9-8d6f-30c1aa0e430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953614b-6e89-4b2d-bf85-9e5d23365c53}" ma:internalName="TaxCatchAll" ma:showField="CatchAllData" ma:web="ebddc168-7fa0-40c9-8d6f-30c1aa0e430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4A20C57-3F01-4099-99DD-A702277709B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7912368-8A8D-42C1-8E04-29518A964804}">
  <ds:schemaRefs>
    <ds:schemaRef ds:uri="http://purl.org/dc/elements/1.1/"/>
    <ds:schemaRef ds:uri="ebddc168-7fa0-40c9-8d6f-30c1aa0e430c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  <ds:schemaRef ds:uri="http://schemas.microsoft.com/office/2006/documentManagement/types"/>
    <ds:schemaRef ds:uri="http://schemas.microsoft.com/office/infopath/2007/PartnerControls"/>
    <ds:schemaRef ds:uri="89114f3c-1103-44a3-90ff-b7b5a8b1db66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621381C-C5F6-4DEF-8DA6-E48935EBB7B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9114f3c-1103-44a3-90ff-b7b5a8b1db66"/>
    <ds:schemaRef ds:uri="ebddc168-7fa0-40c9-8d6f-30c1aa0e430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2174</TotalTime>
  <Words>430</Words>
  <Application>Microsoft Office PowerPoint</Application>
  <PresentationFormat>On-screen Show (4:3)</PresentationFormat>
  <Paragraphs>62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Vettese</dc:creator>
  <cp:lastModifiedBy>Emily Vettese</cp:lastModifiedBy>
  <cp:revision>187</cp:revision>
  <dcterms:created xsi:type="dcterms:W3CDTF">2020-04-13T17:35:53Z</dcterms:created>
  <dcterms:modified xsi:type="dcterms:W3CDTF">2023-05-10T13:44:09Z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0x0101004996EC16F99CA148800EEC0F020E80E4</vt:lpwstr>
  </property>
  <property fmtid="{D5CDD505-2E9C-101B-9397-08002B2CF9AE}" pid="3" name="MediaServiceImageTags">
    <vt:lpwstr/>
  </property>
</Properties>
</file>