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sldIdLst>
    <p:sldId id="276" r:id="rId5"/>
    <p:sldId id="259" r:id="rId6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6176"/>
    <a:srgbClr val="617393"/>
    <a:srgbClr val="3D3D3D"/>
    <a:srgbClr val="848FBC"/>
    <a:srgbClr val="9F2F80"/>
    <a:srgbClr val="E6E6E6"/>
    <a:srgbClr val="F8D018"/>
    <a:srgbClr val="F0A020"/>
    <a:srgbClr val="D3D4DF"/>
    <a:srgbClr val="D4B6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862B82-33B7-BD64-2AFA-AE5CEAEACA4F}" v="19" dt="2023-05-10T13:41:03.2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92" autoAdjust="0"/>
    <p:restoredTop sz="90909" autoAdjust="0"/>
  </p:normalViewPr>
  <p:slideViewPr>
    <p:cSldViewPr snapToGrid="0">
      <p:cViewPr>
        <p:scale>
          <a:sx n="150" d="100"/>
          <a:sy n="150" d="100"/>
        </p:scale>
        <p:origin x="2100" y="-21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Vettese" userId="S::emily.vettese@sickkids.ca::be524256-edac-46b3-8b47-80f82eca0918" providerId="AD" clId="Web-{73862B82-33B7-BD64-2AFA-AE5CEAEACA4F}"/>
    <pc:docChg chg="modSld">
      <pc:chgData name="Emily Vettese" userId="S::emily.vettese@sickkids.ca::be524256-edac-46b3-8b47-80f82eca0918" providerId="AD" clId="Web-{73862B82-33B7-BD64-2AFA-AE5CEAEACA4F}" dt="2023-05-10T13:41:02.563" v="8" actId="20577"/>
      <pc:docMkLst>
        <pc:docMk/>
      </pc:docMkLst>
      <pc:sldChg chg="addSp modSp">
        <pc:chgData name="Emily Vettese" userId="S::emily.vettese@sickkids.ca::be524256-edac-46b3-8b47-80f82eca0918" providerId="AD" clId="Web-{73862B82-33B7-BD64-2AFA-AE5CEAEACA4F}" dt="2023-05-10T13:41:02.563" v="8" actId="20577"/>
        <pc:sldMkLst>
          <pc:docMk/>
          <pc:sldMk cId="1462197322" sldId="259"/>
        </pc:sldMkLst>
        <pc:spChg chg="add mod">
          <ac:chgData name="Emily Vettese" userId="S::emily.vettese@sickkids.ca::be524256-edac-46b3-8b47-80f82eca0918" providerId="AD" clId="Web-{73862B82-33B7-BD64-2AFA-AE5CEAEACA4F}" dt="2023-05-10T13:41:02.563" v="8" actId="20577"/>
          <ac:spMkLst>
            <pc:docMk/>
            <pc:sldMk cId="1462197322" sldId="259"/>
            <ac:spMk id="3" creationId="{10A6F195-C855-B604-7F61-CF34FB894966}"/>
          </ac:spMkLst>
        </pc:spChg>
      </pc:sldChg>
      <pc:sldChg chg="addSp modSp">
        <pc:chgData name="Emily Vettese" userId="S::emily.vettese@sickkids.ca::be524256-edac-46b3-8b47-80f82eca0918" providerId="AD" clId="Web-{73862B82-33B7-BD64-2AFA-AE5CEAEACA4F}" dt="2023-05-10T13:40:53.672" v="2" actId="20577"/>
        <pc:sldMkLst>
          <pc:docMk/>
          <pc:sldMk cId="3520017207" sldId="276"/>
        </pc:sldMkLst>
        <pc:spChg chg="add mod">
          <ac:chgData name="Emily Vettese" userId="S::emily.vettese@sickkids.ca::be524256-edac-46b3-8b47-80f82eca0918" providerId="AD" clId="Web-{73862B82-33B7-BD64-2AFA-AE5CEAEACA4F}" dt="2023-05-10T13:40:53.672" v="2" actId="20577"/>
          <ac:spMkLst>
            <pc:docMk/>
            <pc:sldMk cId="3520017207" sldId="276"/>
            <ac:spMk id="2" creationId="{10A6F195-C855-B604-7F61-CF34FB89496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4B338-9200-474D-87E7-F39E3A550F08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BB6282-C101-489C-A9E6-EBCE521565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53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CA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605EFF-4DE3-4F03-8C7B-7B4B192E71D5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6105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4440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314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2727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2409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1545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0276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620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209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3154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3686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8557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8569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Arrow Connector 34"/>
          <p:cNvCxnSpPr/>
          <p:nvPr/>
        </p:nvCxnSpPr>
        <p:spPr>
          <a:xfrm>
            <a:off x="3657540" y="3948346"/>
            <a:ext cx="9641" cy="146728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737384" y="3952635"/>
            <a:ext cx="9641" cy="146728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1727363" y="3952635"/>
            <a:ext cx="9641" cy="146728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70" idx="2"/>
            <a:endCxn id="17" idx="0"/>
          </p:cNvCxnSpPr>
          <p:nvPr/>
        </p:nvCxnSpPr>
        <p:spPr>
          <a:xfrm>
            <a:off x="3662361" y="1801239"/>
            <a:ext cx="3230" cy="103135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732184" y="3275150"/>
            <a:ext cx="1" cy="56237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3654610" y="3269729"/>
            <a:ext cx="1" cy="56237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>
            <a:off x="5737383" y="3272266"/>
            <a:ext cx="1" cy="56237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17604852-4786-442F-A23F-16FDF1DF82F1}"/>
              </a:ext>
            </a:extLst>
          </p:cNvPr>
          <p:cNvSpPr txBox="1"/>
          <p:nvPr/>
        </p:nvSpPr>
        <p:spPr>
          <a:xfrm>
            <a:off x="0" y="360362"/>
            <a:ext cx="6858000" cy="307777"/>
          </a:xfrm>
          <a:prstGeom prst="rect">
            <a:avLst/>
          </a:prstGeom>
          <a:solidFill>
            <a:srgbClr val="9F2F80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 defTabSz="192881">
              <a:defRPr/>
            </a:pPr>
            <a:r>
              <a:rPr lang="en-US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Anger Care Pathway</a:t>
            </a:r>
            <a:endParaRPr lang="en-CA" sz="1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1129A0D-3211-4F02-95A4-DB9BD56F9862}"/>
              </a:ext>
            </a:extLst>
          </p:cNvPr>
          <p:cNvSpPr/>
          <p:nvPr/>
        </p:nvSpPr>
        <p:spPr>
          <a:xfrm>
            <a:off x="947094" y="2832596"/>
            <a:ext cx="5436993" cy="702851"/>
          </a:xfrm>
          <a:prstGeom prst="roundRect">
            <a:avLst/>
          </a:prstGeom>
          <a:solidFill>
            <a:srgbClr val="848FBC"/>
          </a:solidFill>
          <a:ln w="127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881">
              <a:defRPr/>
            </a:pPr>
            <a:endParaRPr lang="en-CA" sz="76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3" name="Rounded Rectangle 102"/>
          <p:cNvSpPr/>
          <p:nvPr/>
        </p:nvSpPr>
        <p:spPr>
          <a:xfrm>
            <a:off x="2893391" y="3840738"/>
            <a:ext cx="1544400" cy="637200"/>
          </a:xfrm>
          <a:prstGeom prst="roundRect">
            <a:avLst/>
          </a:prstGeom>
          <a:solidFill>
            <a:srgbClr val="F0A02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endParaRPr lang="en-CA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908770" y="3900632"/>
            <a:ext cx="151364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192881"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Moderate Bother </a:t>
            </a:r>
          </a:p>
          <a:p>
            <a:pPr algn="ctr" defTabSz="192881"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(SSPedi score = </a:t>
            </a:r>
            <a:b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medium</a:t>
            </a:r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CA" sz="1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949356" y="3840738"/>
            <a:ext cx="1544193" cy="636885"/>
          </a:xfrm>
          <a:prstGeom prst="roundRect">
            <a:avLst/>
          </a:prstGeom>
          <a:solidFill>
            <a:srgbClr val="F8D018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endParaRPr lang="en-CA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957826" y="3927992"/>
            <a:ext cx="1527253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92881"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Mild Bother </a:t>
            </a:r>
          </a:p>
          <a:p>
            <a:pPr algn="ctr" defTabSz="192881"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(SSPedi score = </a:t>
            </a:r>
            <a:b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little)</a:t>
            </a:r>
            <a:endParaRPr lang="en-CA" sz="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Rounded Rectangle 114"/>
          <p:cNvSpPr/>
          <p:nvPr/>
        </p:nvSpPr>
        <p:spPr>
          <a:xfrm>
            <a:off x="4837633" y="3840738"/>
            <a:ext cx="1544400" cy="637200"/>
          </a:xfrm>
          <a:prstGeom prst="roundRect">
            <a:avLst/>
          </a:prstGeom>
          <a:solidFill>
            <a:srgbClr val="E0203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endParaRPr lang="en-CA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4837633" y="3910773"/>
            <a:ext cx="1530945" cy="4924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192881">
              <a:defRPr/>
            </a:pPr>
            <a:r>
              <a:rPr lang="en-US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Severe Bother </a:t>
            </a:r>
          </a:p>
          <a:p>
            <a:pPr algn="ctr" defTabSz="192881"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(SSPedi score = </a:t>
            </a:r>
            <a:b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lot or extremely)</a:t>
            </a:r>
            <a:endParaRPr lang="en-CA" sz="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hlinkClick r:id="rId3" action="ppaction://hlinksldjump"/>
          </p:cNvPr>
          <p:cNvPicPr>
            <a:picLocks noChangeAspect="1"/>
          </p:cNvPicPr>
          <p:nvPr/>
        </p:nvPicPr>
        <p:blipFill rotWithShape="1">
          <a:blip r:embed="rId4"/>
          <a:srcRect l="6195" r="5349" b="12525"/>
          <a:stretch/>
        </p:blipFill>
        <p:spPr>
          <a:xfrm>
            <a:off x="96067" y="73552"/>
            <a:ext cx="723252" cy="245048"/>
          </a:xfrm>
          <a:prstGeom prst="rect">
            <a:avLst/>
          </a:prstGeom>
        </p:spPr>
      </p:pic>
      <p:sp>
        <p:nvSpPr>
          <p:cNvPr id="49" name="Rounded Rectangle 48"/>
          <p:cNvSpPr/>
          <p:nvPr/>
        </p:nvSpPr>
        <p:spPr>
          <a:xfrm rot="16200000">
            <a:off x="-701488" y="1608939"/>
            <a:ext cx="1770239" cy="327600"/>
          </a:xfrm>
          <a:prstGeom prst="roundRect">
            <a:avLst/>
          </a:prstGeom>
          <a:solidFill>
            <a:srgbClr val="D3D4DF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en-CA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Prevention</a:t>
            </a:r>
          </a:p>
        </p:txBody>
      </p:sp>
      <p:sp>
        <p:nvSpPr>
          <p:cNvPr id="51" name="Rounded Rectangle 50"/>
          <p:cNvSpPr/>
          <p:nvPr/>
        </p:nvSpPr>
        <p:spPr>
          <a:xfrm rot="16200000">
            <a:off x="-476311" y="5925389"/>
            <a:ext cx="1347120" cy="327600"/>
          </a:xfrm>
          <a:prstGeom prst="roundRect">
            <a:avLst/>
          </a:prstGeom>
          <a:solidFill>
            <a:srgbClr val="D3D4DF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en-CA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</a:t>
            </a:r>
          </a:p>
        </p:txBody>
      </p:sp>
      <p:sp>
        <p:nvSpPr>
          <p:cNvPr id="64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005508" y="3136308"/>
            <a:ext cx="5313706" cy="320400"/>
          </a:xfrm>
          <a:prstGeom prst="roundRect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 routinely using </a:t>
            </a:r>
            <a:r>
              <a:rPr lang="en-US" sz="1000" dirty="0">
                <a:solidFill>
                  <a:srgbClr val="496176"/>
                </a:solidFill>
                <a:latin typeface="Arial" panose="020B0604020202020204" pitchFamily="34" charset="0"/>
                <a:cs typeface="Arial" panose="020B0604020202020204" pitchFamily="34" charset="0"/>
                <a:hlinkClick r:id="rId5" action="ppaction://hlinksldjump"/>
              </a:rPr>
              <a:t>SSPedi</a:t>
            </a:r>
            <a:endParaRPr lang="en-CA" sz="1000" u="sng" dirty="0">
              <a:solidFill>
                <a:srgbClr val="4961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70E77A18-63BA-4B4F-A7A4-AEB1D5542AE0}"/>
              </a:ext>
            </a:extLst>
          </p:cNvPr>
          <p:cNvSpPr txBox="1"/>
          <p:nvPr/>
        </p:nvSpPr>
        <p:spPr>
          <a:xfrm>
            <a:off x="2331670" y="750138"/>
            <a:ext cx="24824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92881">
              <a:defRPr/>
            </a:pPr>
            <a:r>
              <a:rPr lang="en-US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Prevention Options</a:t>
            </a:r>
          </a:p>
        </p:txBody>
      </p:sp>
      <p:sp>
        <p:nvSpPr>
          <p:cNvPr id="70" name="Rectangle: Rounded Corners 4">
            <a:extLst>
              <a:ext uri="{FF2B5EF4-FFF2-40B4-BE49-F238E27FC236}">
                <a16:creationId xmlns:a16="http://schemas.microsoft.com/office/drawing/2014/main" id="{4720E95D-A1F8-45A4-A2BB-B9FB6D78A74C}"/>
              </a:ext>
            </a:extLst>
          </p:cNvPr>
          <p:cNvSpPr/>
          <p:nvPr/>
        </p:nvSpPr>
        <p:spPr>
          <a:xfrm>
            <a:off x="1159600" y="892852"/>
            <a:ext cx="5005522" cy="908387"/>
          </a:xfrm>
          <a:prstGeom prst="roundRect">
            <a:avLst/>
          </a:prstGeom>
          <a:solidFill>
            <a:srgbClr val="848FBC"/>
          </a:solidFill>
          <a:ln w="12700">
            <a:solidFill>
              <a:schemeClr val="tx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881">
              <a:defRPr/>
            </a:pPr>
            <a:endParaRPr lang="en-CA" sz="76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70E77A18-63BA-4B4F-A7A4-AEB1D5542AE0}"/>
              </a:ext>
            </a:extLst>
          </p:cNvPr>
          <p:cNvSpPr txBox="1"/>
          <p:nvPr/>
        </p:nvSpPr>
        <p:spPr>
          <a:xfrm>
            <a:off x="1629011" y="950696"/>
            <a:ext cx="4066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92881">
              <a:defRPr/>
            </a:pPr>
            <a:r>
              <a:rPr lang="en-US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Prevention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70E77A18-63BA-4B4F-A7A4-AEB1D5542AE0}"/>
              </a:ext>
            </a:extLst>
          </p:cNvPr>
          <p:cNvSpPr txBox="1"/>
          <p:nvPr/>
        </p:nvSpPr>
        <p:spPr>
          <a:xfrm>
            <a:off x="940635" y="2837037"/>
            <a:ext cx="54434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92881">
              <a:defRPr/>
            </a:pPr>
            <a:r>
              <a:rPr lang="en-US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</a:t>
            </a:r>
          </a:p>
        </p:txBody>
      </p:sp>
      <p:sp>
        <p:nvSpPr>
          <p:cNvPr id="57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263466" y="1298789"/>
            <a:ext cx="4782288" cy="319720"/>
          </a:xfrm>
          <a:prstGeom prst="roundRect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Encourage patient to share their feelings and concerns</a:t>
            </a:r>
            <a:endParaRPr lang="en-US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735433" y="5416702"/>
            <a:ext cx="5671514" cy="1346047"/>
          </a:xfrm>
          <a:prstGeom prst="roundRect">
            <a:avLst/>
          </a:prstGeom>
          <a:solidFill>
            <a:srgbClr val="848FB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endParaRPr lang="en-CA" sz="13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70E77A18-63BA-4B4F-A7A4-AEB1D5542AE0}"/>
              </a:ext>
            </a:extLst>
          </p:cNvPr>
          <p:cNvSpPr txBox="1"/>
          <p:nvPr/>
        </p:nvSpPr>
        <p:spPr>
          <a:xfrm>
            <a:off x="1479343" y="5423132"/>
            <a:ext cx="4183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92881">
              <a:defRPr/>
            </a:pPr>
            <a:r>
              <a:rPr lang="en-US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 and Resources</a:t>
            </a:r>
          </a:p>
        </p:txBody>
      </p:sp>
      <p:sp>
        <p:nvSpPr>
          <p:cNvPr id="101" name="Rounded Rectangle 100"/>
          <p:cNvSpPr/>
          <p:nvPr/>
        </p:nvSpPr>
        <p:spPr>
          <a:xfrm rot="16200000">
            <a:off x="-1033544" y="3886945"/>
            <a:ext cx="2434351" cy="327600"/>
          </a:xfrm>
          <a:prstGeom prst="roundRect">
            <a:avLst/>
          </a:prstGeom>
          <a:solidFill>
            <a:srgbClr val="D3D4DF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r>
              <a:rPr lang="en-CA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</a:t>
            </a:r>
          </a:p>
        </p:txBody>
      </p:sp>
      <p:sp>
        <p:nvSpPr>
          <p:cNvPr id="114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790987" y="5978816"/>
            <a:ext cx="2638013" cy="477933"/>
          </a:xfrm>
          <a:prstGeom prst="roundRect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Consult </a:t>
            </a:r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psychosocial resource,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particularly for violent thoughts towards self and others</a:t>
            </a:r>
            <a:endParaRPr lang="en-CA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7" name="Straight Arrow Connector 116"/>
          <p:cNvCxnSpPr>
            <a:stCxn id="114" idx="3"/>
            <a:endCxn id="61" idx="1"/>
          </p:cNvCxnSpPr>
          <p:nvPr/>
        </p:nvCxnSpPr>
        <p:spPr>
          <a:xfrm flipV="1">
            <a:off x="3429000" y="6207868"/>
            <a:ext cx="584201" cy="9915"/>
          </a:xfrm>
          <a:prstGeom prst="straightConnector1">
            <a:avLst/>
          </a:prstGeom>
          <a:ln w="12700"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4013201" y="5719995"/>
            <a:ext cx="2310362" cy="975745"/>
          </a:xfrm>
          <a:prstGeom prst="roundRect">
            <a:avLst/>
          </a:prstGeom>
          <a:ln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Consult psychiatry, psychology, social work, art therapy, chaplaincy, child life services, music therapy or recreational therapy</a:t>
            </a:r>
          </a:p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Encourage </a:t>
            </a:r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peer support groups</a:t>
            </a:r>
          </a:p>
        </p:txBody>
      </p:sp>
      <p:sp>
        <p:nvSpPr>
          <p:cNvPr id="32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947094" y="4770617"/>
            <a:ext cx="5436000" cy="31148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92881">
              <a:defRPr/>
            </a:pPr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Allocate resources based on severity of bother and according to the preferences and capabilities of the patient</a:t>
            </a:r>
            <a:endParaRPr lang="en-CA" sz="1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A6F195-C855-B604-7F61-CF34FB894966}"/>
              </a:ext>
            </a:extLst>
          </p:cNvPr>
          <p:cNvSpPr txBox="1"/>
          <p:nvPr/>
        </p:nvSpPr>
        <p:spPr>
          <a:xfrm>
            <a:off x="4375547" y="71438"/>
            <a:ext cx="2482452" cy="24622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>
                <a:cs typeface="Calibri"/>
              </a:rPr>
              <a:t>Version Date: 9Oct2020</a:t>
            </a:r>
          </a:p>
        </p:txBody>
      </p:sp>
    </p:spTree>
    <p:extLst>
      <p:ext uri="{BB962C8B-B14F-4D97-AF65-F5344CB8AC3E}">
        <p14:creationId xmlns:p14="http://schemas.microsoft.com/office/powerpoint/2010/main" val="3520017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12" y="796314"/>
            <a:ext cx="6124575" cy="79819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71" y="796314"/>
            <a:ext cx="876562" cy="5189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7604852-4786-442F-A23F-16FDF1DF82F1}"/>
              </a:ext>
            </a:extLst>
          </p:cNvPr>
          <p:cNvSpPr txBox="1"/>
          <p:nvPr/>
        </p:nvSpPr>
        <p:spPr>
          <a:xfrm>
            <a:off x="0" y="360362"/>
            <a:ext cx="6858000" cy="307777"/>
          </a:xfrm>
          <a:prstGeom prst="rect">
            <a:avLst/>
          </a:prstGeom>
          <a:solidFill>
            <a:srgbClr val="9F2F80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 defTabSz="192881">
              <a:defRPr/>
            </a:pPr>
            <a:r>
              <a:rPr lang="en-US" sz="14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</a:t>
            </a:r>
            <a:r>
              <a:rPr lang="en-US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Pathway</a:t>
            </a:r>
            <a:endParaRPr lang="en-CA" sz="1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hlinkClick r:id="rId4" action="ppaction://hlinksldjump"/>
          </p:cNvPr>
          <p:cNvPicPr>
            <a:picLocks noChangeAspect="1"/>
          </p:cNvPicPr>
          <p:nvPr/>
        </p:nvPicPr>
        <p:blipFill rotWithShape="1">
          <a:blip r:embed="rId5"/>
          <a:srcRect l="6195" r="5349" b="12525"/>
          <a:stretch/>
        </p:blipFill>
        <p:spPr>
          <a:xfrm>
            <a:off x="96067" y="73552"/>
            <a:ext cx="723252" cy="245048"/>
          </a:xfrm>
          <a:prstGeom prst="rect">
            <a:avLst/>
          </a:prstGeom>
        </p:spPr>
      </p:pic>
      <p:sp>
        <p:nvSpPr>
          <p:cNvPr id="3" name="TextBox 1">
            <a:extLst>
              <a:ext uri="{FF2B5EF4-FFF2-40B4-BE49-F238E27FC236}">
                <a16:creationId xmlns:a16="http://schemas.microsoft.com/office/drawing/2014/main" id="{10A6F195-C855-B604-7F61-CF34FB894966}"/>
              </a:ext>
            </a:extLst>
          </p:cNvPr>
          <p:cNvSpPr txBox="1"/>
          <p:nvPr/>
        </p:nvSpPr>
        <p:spPr>
          <a:xfrm>
            <a:off x="4375547" y="71438"/>
            <a:ext cx="2482452" cy="24622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>
                <a:cs typeface="Calibri"/>
              </a:rPr>
              <a:t>Version Date: 9OCt2020</a:t>
            </a:r>
          </a:p>
        </p:txBody>
      </p:sp>
    </p:spTree>
    <p:extLst>
      <p:ext uri="{BB962C8B-B14F-4D97-AF65-F5344CB8AC3E}">
        <p14:creationId xmlns:p14="http://schemas.microsoft.com/office/powerpoint/2010/main" val="1462197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9114f3c-1103-44a3-90ff-b7b5a8b1db66">
      <Terms xmlns="http://schemas.microsoft.com/office/infopath/2007/PartnerControls"/>
    </lcf76f155ced4ddcb4097134ff3c332f>
    <TaxCatchAll xmlns="ebddc168-7fa0-40c9-8d6f-30c1aa0e430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96EC16F99CA148800EEC0F020E80E4" ma:contentTypeVersion="13" ma:contentTypeDescription="Create a new document." ma:contentTypeScope="" ma:versionID="a1a420fe71bef15280f161429b5567c8">
  <xsd:schema xmlns:xsd="http://www.w3.org/2001/XMLSchema" xmlns:xs="http://www.w3.org/2001/XMLSchema" xmlns:p="http://schemas.microsoft.com/office/2006/metadata/properties" xmlns:ns2="89114f3c-1103-44a3-90ff-b7b5a8b1db66" xmlns:ns3="ebddc168-7fa0-40c9-8d6f-30c1aa0e430c" targetNamespace="http://schemas.microsoft.com/office/2006/metadata/properties" ma:root="true" ma:fieldsID="99cfffa4f3292a180004d51b53fea56f" ns2:_="" ns3:_="">
    <xsd:import namespace="89114f3c-1103-44a3-90ff-b7b5a8b1db66"/>
    <xsd:import namespace="ebddc168-7fa0-40c9-8d6f-30c1aa0e43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114f3c-1103-44a3-90ff-b7b5a8b1db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788188a-dbd2-4b7c-8711-c743aeb950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ddc168-7fa0-40c9-8d6f-30c1aa0e430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953614b-6e89-4b2d-bf85-9e5d23365c53}" ma:internalName="TaxCatchAll" ma:showField="CatchAllData" ma:web="ebddc168-7fa0-40c9-8d6f-30c1aa0e43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49B297-C156-4E36-A775-7DAD67F38B46}">
  <ds:schemaRefs>
    <ds:schemaRef ds:uri="http://schemas.microsoft.com/office/2006/metadata/properties"/>
    <ds:schemaRef ds:uri="http://schemas.microsoft.com/office/infopath/2007/PartnerControls"/>
    <ds:schemaRef ds:uri="89114f3c-1103-44a3-90ff-b7b5a8b1db66"/>
    <ds:schemaRef ds:uri="ebddc168-7fa0-40c9-8d6f-30c1aa0e430c"/>
  </ds:schemaRefs>
</ds:datastoreItem>
</file>

<file path=customXml/itemProps2.xml><?xml version="1.0" encoding="utf-8"?>
<ds:datastoreItem xmlns:ds="http://schemas.openxmlformats.org/officeDocument/2006/customXml" ds:itemID="{CD03945C-E552-45C6-8458-481D2F5997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BE19A7-016A-44D3-88C1-C6CF5FC3F6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114f3c-1103-44a3-90ff-b7b5a8b1db66"/>
    <ds:schemaRef ds:uri="ebddc168-7fa0-40c9-8d6f-30c1aa0e43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1593</TotalTime>
  <Words>115</Words>
  <Application>Microsoft Office PowerPoint</Application>
  <PresentationFormat>On-screen Show (4:3)</PresentationFormat>
  <Paragraphs>22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Vettese</dc:creator>
  <cp:lastModifiedBy>Emily Vettese</cp:lastModifiedBy>
  <cp:revision>123</cp:revision>
  <dcterms:created xsi:type="dcterms:W3CDTF">2020-04-13T17:35:53Z</dcterms:created>
  <dcterms:modified xsi:type="dcterms:W3CDTF">2023-05-10T13:41:07Z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0x0101004996EC16F99CA148800EEC0F020E80E4</vt:lpwstr>
  </property>
  <property fmtid="{D5CDD505-2E9C-101B-9397-08002B2CF9AE}" pid="3" name="MediaServiceImageTags">
    <vt:lpwstr/>
  </property>
</Properties>
</file>