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23" r:id="rId1"/>
    <p:sldMasterId id="2147483731" r:id="rId2"/>
  </p:sldMasterIdLst>
  <p:notesMasterIdLst>
    <p:notesMasterId r:id="rId25"/>
  </p:notesMasterIdLst>
  <p:handoutMasterIdLst>
    <p:handoutMasterId r:id="rId26"/>
  </p:handoutMasterIdLst>
  <p:sldIdLst>
    <p:sldId id="256" r:id="rId3"/>
    <p:sldId id="257" r:id="rId4"/>
    <p:sldId id="261" r:id="rId5"/>
    <p:sldId id="263" r:id="rId6"/>
    <p:sldId id="264" r:id="rId7"/>
    <p:sldId id="262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3" r:id="rId16"/>
    <p:sldId id="274" r:id="rId17"/>
    <p:sldId id="272" r:id="rId18"/>
    <p:sldId id="277" r:id="rId19"/>
    <p:sldId id="259" r:id="rId20"/>
    <p:sldId id="278" r:id="rId21"/>
    <p:sldId id="258" r:id="rId22"/>
    <p:sldId id="279" r:id="rId23"/>
    <p:sldId id="275" r:id="rId2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elly Zorzi" initials="KZ" lastIdx="4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26654"/>
    <a:srgbClr val="00BBE5"/>
    <a:srgbClr val="0075BF"/>
    <a:srgbClr val="0099D8"/>
    <a:srgbClr val="7DC242"/>
    <a:srgbClr val="414042"/>
    <a:srgbClr val="D31D57"/>
    <a:srgbClr val="A1007D"/>
    <a:srgbClr val="F5A81C"/>
    <a:srgbClr val="F6CF3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550" autoAdjust="0"/>
  </p:normalViewPr>
  <p:slideViewPr>
    <p:cSldViewPr snapToGrid="0" snapToObjects="1">
      <p:cViewPr varScale="1">
        <p:scale>
          <a:sx n="86" d="100"/>
          <a:sy n="86" d="100"/>
        </p:scale>
        <p:origin x="915" y="5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notesViewPr>
    <p:cSldViewPr snapToGrid="0" snapToObjects="1">
      <p:cViewPr varScale="1">
        <p:scale>
          <a:sx n="156" d="100"/>
          <a:sy n="156" d="100"/>
        </p:scale>
        <p:origin x="6088" y="176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commentAuthors" Target="commentAuthors.xml"/><Relationship Id="rId30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9C26DB7-8C69-4A24-A25E-A61FB9777470}" type="doc">
      <dgm:prSet loTypeId="urn:microsoft.com/office/officeart/2008/layout/AlternatingHexagons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CA"/>
        </a:p>
      </dgm:t>
    </dgm:pt>
    <dgm:pt modelId="{58CBE0C9-5CB6-44A5-BCE7-110131BF605F}">
      <dgm:prSet phldrT="[Text]"/>
      <dgm:spPr/>
      <dgm:t>
        <a:bodyPr/>
        <a:lstStyle/>
        <a:p>
          <a:r>
            <a:rPr lang="en-CA" dirty="0"/>
            <a:t>Deeper Processing</a:t>
          </a:r>
        </a:p>
      </dgm:t>
    </dgm:pt>
    <dgm:pt modelId="{15F41B0D-5952-4528-8E54-394A035878ED}" type="parTrans" cxnId="{A3E860C5-B2FE-44B1-9F25-8046FA3BE915}">
      <dgm:prSet/>
      <dgm:spPr/>
      <dgm:t>
        <a:bodyPr/>
        <a:lstStyle/>
        <a:p>
          <a:endParaRPr lang="en-CA"/>
        </a:p>
      </dgm:t>
    </dgm:pt>
    <dgm:pt modelId="{56CD4829-4078-45EC-B109-B92066361AF3}" type="sibTrans" cxnId="{A3E860C5-B2FE-44B1-9F25-8046FA3BE915}">
      <dgm:prSet/>
      <dgm:spPr/>
      <dgm:t>
        <a:bodyPr/>
        <a:lstStyle/>
        <a:p>
          <a:endParaRPr lang="en-CA"/>
        </a:p>
      </dgm:t>
    </dgm:pt>
    <dgm:pt modelId="{B9D9A84D-A6C9-4206-AA30-A92B513F9FC3}">
      <dgm:prSet phldrT="[Text]"/>
      <dgm:spPr/>
      <dgm:t>
        <a:bodyPr/>
        <a:lstStyle/>
        <a:p>
          <a:r>
            <a:rPr lang="en-CA" dirty="0"/>
            <a:t>Attention</a:t>
          </a:r>
        </a:p>
      </dgm:t>
    </dgm:pt>
    <dgm:pt modelId="{10C5CF69-3043-4895-BAC9-CA4359E95F1C}" type="parTrans" cxnId="{51351E6A-031A-4781-8A52-B78D0AC9DA46}">
      <dgm:prSet/>
      <dgm:spPr/>
      <dgm:t>
        <a:bodyPr/>
        <a:lstStyle/>
        <a:p>
          <a:endParaRPr lang="en-CA"/>
        </a:p>
      </dgm:t>
    </dgm:pt>
    <dgm:pt modelId="{F44DFAA5-EB33-4262-8C70-5273064DE6C7}" type="sibTrans" cxnId="{51351E6A-031A-4781-8A52-B78D0AC9DA46}">
      <dgm:prSet/>
      <dgm:spPr/>
      <dgm:t>
        <a:bodyPr/>
        <a:lstStyle/>
        <a:p>
          <a:endParaRPr lang="en-CA"/>
        </a:p>
      </dgm:t>
    </dgm:pt>
    <dgm:pt modelId="{DF8F4769-AB23-4DA1-8B47-05A6132BFD5B}">
      <dgm:prSet phldrT="[Text]"/>
      <dgm:spPr/>
      <dgm:t>
        <a:bodyPr/>
        <a:lstStyle/>
        <a:p>
          <a:r>
            <a:rPr lang="en-CA" dirty="0"/>
            <a:t>Internal Organization</a:t>
          </a:r>
        </a:p>
      </dgm:t>
    </dgm:pt>
    <dgm:pt modelId="{10A7AC66-9E2E-438D-94C3-C2871516591F}" type="parTrans" cxnId="{756FC44A-2C70-46B4-8744-9751A3CF8304}">
      <dgm:prSet/>
      <dgm:spPr/>
      <dgm:t>
        <a:bodyPr/>
        <a:lstStyle/>
        <a:p>
          <a:endParaRPr lang="en-CA"/>
        </a:p>
      </dgm:t>
    </dgm:pt>
    <dgm:pt modelId="{E6A2D24F-AABD-4923-8793-D25CDBCDACE8}" type="sibTrans" cxnId="{756FC44A-2C70-46B4-8744-9751A3CF8304}">
      <dgm:prSet/>
      <dgm:spPr/>
      <dgm:t>
        <a:bodyPr/>
        <a:lstStyle/>
        <a:p>
          <a:endParaRPr lang="en-CA"/>
        </a:p>
      </dgm:t>
    </dgm:pt>
    <dgm:pt modelId="{B906D923-9C66-42A1-B89C-B7B52537F25D}">
      <dgm:prSet phldrT="[Text]"/>
      <dgm:spPr/>
      <dgm:t>
        <a:bodyPr/>
        <a:lstStyle/>
        <a:p>
          <a:r>
            <a:rPr lang="en-CA" dirty="0"/>
            <a:t>External Organization</a:t>
          </a:r>
        </a:p>
      </dgm:t>
    </dgm:pt>
    <dgm:pt modelId="{DBBCF21B-FFB6-4CCE-85A5-4CE2050FDE14}" type="parTrans" cxnId="{81AD5FA4-C90B-42DD-8284-5D11CFA9C85E}">
      <dgm:prSet/>
      <dgm:spPr/>
      <dgm:t>
        <a:bodyPr/>
        <a:lstStyle/>
        <a:p>
          <a:endParaRPr lang="en-CA"/>
        </a:p>
      </dgm:t>
    </dgm:pt>
    <dgm:pt modelId="{1EE0390B-277E-4B62-A329-6B222875A269}" type="sibTrans" cxnId="{81AD5FA4-C90B-42DD-8284-5D11CFA9C85E}">
      <dgm:prSet/>
      <dgm:spPr/>
      <dgm:t>
        <a:bodyPr/>
        <a:lstStyle/>
        <a:p>
          <a:endParaRPr lang="en-CA"/>
        </a:p>
      </dgm:t>
    </dgm:pt>
    <dgm:pt modelId="{EAA47427-D9E2-4A22-B683-29B06CB7AAFE}">
      <dgm:prSet phldrT="[Text]"/>
      <dgm:spPr/>
      <dgm:t>
        <a:bodyPr/>
        <a:lstStyle/>
        <a:p>
          <a:r>
            <a:rPr lang="en-CA" dirty="0"/>
            <a:t>Practice Retrieval</a:t>
          </a:r>
        </a:p>
      </dgm:t>
    </dgm:pt>
    <dgm:pt modelId="{0E9591A6-808B-433A-9AC3-5B1C7229EED8}" type="parTrans" cxnId="{9EF1E128-2FD8-42BA-86C7-1E6EA3A10EC8}">
      <dgm:prSet/>
      <dgm:spPr/>
      <dgm:t>
        <a:bodyPr/>
        <a:lstStyle/>
        <a:p>
          <a:endParaRPr lang="en-CA"/>
        </a:p>
      </dgm:t>
    </dgm:pt>
    <dgm:pt modelId="{D628FF44-278C-4B04-AB1D-AAD0D40C4C63}" type="sibTrans" cxnId="{9EF1E128-2FD8-42BA-86C7-1E6EA3A10EC8}">
      <dgm:prSet/>
      <dgm:spPr/>
      <dgm:t>
        <a:bodyPr/>
        <a:lstStyle/>
        <a:p>
          <a:endParaRPr lang="en-CA"/>
        </a:p>
      </dgm:t>
    </dgm:pt>
    <dgm:pt modelId="{85628B5C-AAFD-4523-A12D-04E33E984CA3}">
      <dgm:prSet phldrT="[Text]"/>
      <dgm:spPr/>
      <dgm:t>
        <a:bodyPr/>
        <a:lstStyle/>
        <a:p>
          <a:r>
            <a:rPr lang="en-CA" dirty="0"/>
            <a:t>Systems</a:t>
          </a:r>
        </a:p>
      </dgm:t>
    </dgm:pt>
    <dgm:pt modelId="{7EBE3B69-1E7D-4217-B937-692919C3ABEE}" type="parTrans" cxnId="{04274B66-5CF2-45F6-9022-5E634E90FAA9}">
      <dgm:prSet/>
      <dgm:spPr/>
      <dgm:t>
        <a:bodyPr/>
        <a:lstStyle/>
        <a:p>
          <a:endParaRPr lang="en-CA"/>
        </a:p>
      </dgm:t>
    </dgm:pt>
    <dgm:pt modelId="{9E52AFE7-3288-46EE-9367-63C0A229E132}" type="sibTrans" cxnId="{04274B66-5CF2-45F6-9022-5E634E90FAA9}">
      <dgm:prSet/>
      <dgm:spPr/>
      <dgm:t>
        <a:bodyPr/>
        <a:lstStyle/>
        <a:p>
          <a:endParaRPr lang="en-CA"/>
        </a:p>
      </dgm:t>
    </dgm:pt>
    <dgm:pt modelId="{532F27AF-379B-4180-8636-3D3F41FB0C80}" type="pres">
      <dgm:prSet presAssocID="{69C26DB7-8C69-4A24-A25E-A61FB9777470}" presName="Name0" presStyleCnt="0">
        <dgm:presLayoutVars>
          <dgm:chMax/>
          <dgm:chPref/>
          <dgm:dir/>
          <dgm:animLvl val="lvl"/>
        </dgm:presLayoutVars>
      </dgm:prSet>
      <dgm:spPr/>
    </dgm:pt>
    <dgm:pt modelId="{7C664D29-CCED-418E-BE54-ED45307530F1}" type="pres">
      <dgm:prSet presAssocID="{58CBE0C9-5CB6-44A5-BCE7-110131BF605F}" presName="composite" presStyleCnt="0"/>
      <dgm:spPr/>
    </dgm:pt>
    <dgm:pt modelId="{9BA4A5B9-4201-4F35-82B1-C67321ED20F5}" type="pres">
      <dgm:prSet presAssocID="{58CBE0C9-5CB6-44A5-BCE7-110131BF605F}" presName="Parent1" presStyleLbl="node1" presStyleIdx="0" presStyleCnt="6">
        <dgm:presLayoutVars>
          <dgm:chMax val="1"/>
          <dgm:chPref val="1"/>
          <dgm:bulletEnabled val="1"/>
        </dgm:presLayoutVars>
      </dgm:prSet>
      <dgm:spPr/>
    </dgm:pt>
    <dgm:pt modelId="{C15532E2-F9C7-41FC-BC55-FF7108D3E68D}" type="pres">
      <dgm:prSet presAssocID="{58CBE0C9-5CB6-44A5-BCE7-110131BF605F}" presName="Childtext1" presStyleLbl="revTx" presStyleIdx="0" presStyleCnt="3">
        <dgm:presLayoutVars>
          <dgm:chMax val="0"/>
          <dgm:chPref val="0"/>
          <dgm:bulletEnabled val="1"/>
        </dgm:presLayoutVars>
      </dgm:prSet>
      <dgm:spPr/>
    </dgm:pt>
    <dgm:pt modelId="{474C6996-FD37-4BBB-AADE-C78B6C2750ED}" type="pres">
      <dgm:prSet presAssocID="{58CBE0C9-5CB6-44A5-BCE7-110131BF605F}" presName="BalanceSpacing" presStyleCnt="0"/>
      <dgm:spPr/>
    </dgm:pt>
    <dgm:pt modelId="{D7D7FF1F-3A3C-4D39-94C0-6C386DCC5BCA}" type="pres">
      <dgm:prSet presAssocID="{58CBE0C9-5CB6-44A5-BCE7-110131BF605F}" presName="BalanceSpacing1" presStyleCnt="0"/>
      <dgm:spPr/>
    </dgm:pt>
    <dgm:pt modelId="{93A0E994-3663-4BCA-B66B-90753D3CB705}" type="pres">
      <dgm:prSet presAssocID="{56CD4829-4078-45EC-B109-B92066361AF3}" presName="Accent1Text" presStyleLbl="node1" presStyleIdx="1" presStyleCnt="6"/>
      <dgm:spPr/>
    </dgm:pt>
    <dgm:pt modelId="{1A1A9D2F-6587-42A9-B192-A2C313C48DE5}" type="pres">
      <dgm:prSet presAssocID="{56CD4829-4078-45EC-B109-B92066361AF3}" presName="spaceBetweenRectangles" presStyleCnt="0"/>
      <dgm:spPr/>
    </dgm:pt>
    <dgm:pt modelId="{C73775A3-DB79-4497-AD8C-7355E15DCB1F}" type="pres">
      <dgm:prSet presAssocID="{DF8F4769-AB23-4DA1-8B47-05A6132BFD5B}" presName="composite" presStyleCnt="0"/>
      <dgm:spPr/>
    </dgm:pt>
    <dgm:pt modelId="{C56D7CB0-C355-4154-8ED1-6F96F23AC035}" type="pres">
      <dgm:prSet presAssocID="{DF8F4769-AB23-4DA1-8B47-05A6132BFD5B}" presName="Parent1" presStyleLbl="node1" presStyleIdx="2" presStyleCnt="6">
        <dgm:presLayoutVars>
          <dgm:chMax val="1"/>
          <dgm:chPref val="1"/>
          <dgm:bulletEnabled val="1"/>
        </dgm:presLayoutVars>
      </dgm:prSet>
      <dgm:spPr/>
    </dgm:pt>
    <dgm:pt modelId="{86820D47-6A78-4E27-A33A-84B2F5D0CADE}" type="pres">
      <dgm:prSet presAssocID="{DF8F4769-AB23-4DA1-8B47-05A6132BFD5B}" presName="Childtext1" presStyleLbl="revTx" presStyleIdx="1" presStyleCnt="3">
        <dgm:presLayoutVars>
          <dgm:chMax val="0"/>
          <dgm:chPref val="0"/>
          <dgm:bulletEnabled val="1"/>
        </dgm:presLayoutVars>
      </dgm:prSet>
      <dgm:spPr/>
    </dgm:pt>
    <dgm:pt modelId="{58DBBD29-635F-4489-A0F9-4FD464A9A735}" type="pres">
      <dgm:prSet presAssocID="{DF8F4769-AB23-4DA1-8B47-05A6132BFD5B}" presName="BalanceSpacing" presStyleCnt="0"/>
      <dgm:spPr/>
    </dgm:pt>
    <dgm:pt modelId="{C30BDFC2-E51C-4EBB-B72F-351B76D35D19}" type="pres">
      <dgm:prSet presAssocID="{DF8F4769-AB23-4DA1-8B47-05A6132BFD5B}" presName="BalanceSpacing1" presStyleCnt="0"/>
      <dgm:spPr/>
    </dgm:pt>
    <dgm:pt modelId="{DC6ECB18-1E52-4500-8FF8-DCE794BAECC4}" type="pres">
      <dgm:prSet presAssocID="{E6A2D24F-AABD-4923-8793-D25CDBCDACE8}" presName="Accent1Text" presStyleLbl="node1" presStyleIdx="3" presStyleCnt="6"/>
      <dgm:spPr/>
    </dgm:pt>
    <dgm:pt modelId="{1378798A-4FA8-4048-ABFA-333B39C31AAA}" type="pres">
      <dgm:prSet presAssocID="{E6A2D24F-AABD-4923-8793-D25CDBCDACE8}" presName="spaceBetweenRectangles" presStyleCnt="0"/>
      <dgm:spPr/>
    </dgm:pt>
    <dgm:pt modelId="{02037EBE-B61D-40ED-B533-45527ABB2E70}" type="pres">
      <dgm:prSet presAssocID="{EAA47427-D9E2-4A22-B683-29B06CB7AAFE}" presName="composite" presStyleCnt="0"/>
      <dgm:spPr/>
    </dgm:pt>
    <dgm:pt modelId="{0A7DAF4B-8FED-476C-A53F-E35A07EFF507}" type="pres">
      <dgm:prSet presAssocID="{EAA47427-D9E2-4A22-B683-29B06CB7AAFE}" presName="Parent1" presStyleLbl="node1" presStyleIdx="4" presStyleCnt="6">
        <dgm:presLayoutVars>
          <dgm:chMax val="1"/>
          <dgm:chPref val="1"/>
          <dgm:bulletEnabled val="1"/>
        </dgm:presLayoutVars>
      </dgm:prSet>
      <dgm:spPr/>
    </dgm:pt>
    <dgm:pt modelId="{857F348A-158B-4061-B2B4-D7FAE3F1DC53}" type="pres">
      <dgm:prSet presAssocID="{EAA47427-D9E2-4A22-B683-29B06CB7AAFE}" presName="Childtext1" presStyleLbl="revTx" presStyleIdx="2" presStyleCnt="3">
        <dgm:presLayoutVars>
          <dgm:chMax val="0"/>
          <dgm:chPref val="0"/>
          <dgm:bulletEnabled val="1"/>
        </dgm:presLayoutVars>
      </dgm:prSet>
      <dgm:spPr/>
    </dgm:pt>
    <dgm:pt modelId="{BDB055CB-467C-44FF-87EF-16FDE163612F}" type="pres">
      <dgm:prSet presAssocID="{EAA47427-D9E2-4A22-B683-29B06CB7AAFE}" presName="BalanceSpacing" presStyleCnt="0"/>
      <dgm:spPr/>
    </dgm:pt>
    <dgm:pt modelId="{52FDCF8B-2712-438C-A827-AED185176038}" type="pres">
      <dgm:prSet presAssocID="{EAA47427-D9E2-4A22-B683-29B06CB7AAFE}" presName="BalanceSpacing1" presStyleCnt="0"/>
      <dgm:spPr/>
    </dgm:pt>
    <dgm:pt modelId="{FBB96A53-7769-479F-A690-91D974CA1853}" type="pres">
      <dgm:prSet presAssocID="{D628FF44-278C-4B04-AB1D-AAD0D40C4C63}" presName="Accent1Text" presStyleLbl="node1" presStyleIdx="5" presStyleCnt="6"/>
      <dgm:spPr/>
    </dgm:pt>
  </dgm:ptLst>
  <dgm:cxnLst>
    <dgm:cxn modelId="{1CF0E60B-3D8B-4068-8900-DDC9A253FC70}" type="presOf" srcId="{56CD4829-4078-45EC-B109-B92066361AF3}" destId="{93A0E994-3663-4BCA-B66B-90753D3CB705}" srcOrd="0" destOrd="0" presId="urn:microsoft.com/office/officeart/2008/layout/AlternatingHexagons"/>
    <dgm:cxn modelId="{75987728-8676-4A96-B296-CC0355CC632C}" type="presOf" srcId="{B906D923-9C66-42A1-B89C-B7B52537F25D}" destId="{86820D47-6A78-4E27-A33A-84B2F5D0CADE}" srcOrd="0" destOrd="0" presId="urn:microsoft.com/office/officeart/2008/layout/AlternatingHexagons"/>
    <dgm:cxn modelId="{9EF1E128-2FD8-42BA-86C7-1E6EA3A10EC8}" srcId="{69C26DB7-8C69-4A24-A25E-A61FB9777470}" destId="{EAA47427-D9E2-4A22-B683-29B06CB7AAFE}" srcOrd="2" destOrd="0" parTransId="{0E9591A6-808B-433A-9AC3-5B1C7229EED8}" sibTransId="{D628FF44-278C-4B04-AB1D-AAD0D40C4C63}"/>
    <dgm:cxn modelId="{C6DC9044-6704-46BB-B3A9-70B8921F4E1C}" type="presOf" srcId="{DF8F4769-AB23-4DA1-8B47-05A6132BFD5B}" destId="{C56D7CB0-C355-4154-8ED1-6F96F23AC035}" srcOrd="0" destOrd="0" presId="urn:microsoft.com/office/officeart/2008/layout/AlternatingHexagons"/>
    <dgm:cxn modelId="{04274B66-5CF2-45F6-9022-5E634E90FAA9}" srcId="{EAA47427-D9E2-4A22-B683-29B06CB7AAFE}" destId="{85628B5C-AAFD-4523-A12D-04E33E984CA3}" srcOrd="0" destOrd="0" parTransId="{7EBE3B69-1E7D-4217-B937-692919C3ABEE}" sibTransId="{9E52AFE7-3288-46EE-9367-63C0A229E132}"/>
    <dgm:cxn modelId="{3F392249-8534-481B-B788-8C79D3EC0F3C}" type="presOf" srcId="{58CBE0C9-5CB6-44A5-BCE7-110131BF605F}" destId="{9BA4A5B9-4201-4F35-82B1-C67321ED20F5}" srcOrd="0" destOrd="0" presId="urn:microsoft.com/office/officeart/2008/layout/AlternatingHexagons"/>
    <dgm:cxn modelId="{51351E6A-031A-4781-8A52-B78D0AC9DA46}" srcId="{58CBE0C9-5CB6-44A5-BCE7-110131BF605F}" destId="{B9D9A84D-A6C9-4206-AA30-A92B513F9FC3}" srcOrd="0" destOrd="0" parTransId="{10C5CF69-3043-4895-BAC9-CA4359E95F1C}" sibTransId="{F44DFAA5-EB33-4262-8C70-5273064DE6C7}"/>
    <dgm:cxn modelId="{756FC44A-2C70-46B4-8744-9751A3CF8304}" srcId="{69C26DB7-8C69-4A24-A25E-A61FB9777470}" destId="{DF8F4769-AB23-4DA1-8B47-05A6132BFD5B}" srcOrd="1" destOrd="0" parTransId="{10A7AC66-9E2E-438D-94C3-C2871516591F}" sibTransId="{E6A2D24F-AABD-4923-8793-D25CDBCDACE8}"/>
    <dgm:cxn modelId="{C7D85754-7F5F-484B-9289-35DBEFDF217E}" type="presOf" srcId="{85628B5C-AAFD-4523-A12D-04E33E984CA3}" destId="{857F348A-158B-4061-B2B4-D7FAE3F1DC53}" srcOrd="0" destOrd="0" presId="urn:microsoft.com/office/officeart/2008/layout/AlternatingHexagons"/>
    <dgm:cxn modelId="{B33EFD88-BA47-4F84-A963-445D2CA21314}" type="presOf" srcId="{B9D9A84D-A6C9-4206-AA30-A92B513F9FC3}" destId="{C15532E2-F9C7-41FC-BC55-FF7108D3E68D}" srcOrd="0" destOrd="0" presId="urn:microsoft.com/office/officeart/2008/layout/AlternatingHexagons"/>
    <dgm:cxn modelId="{81AD5FA4-C90B-42DD-8284-5D11CFA9C85E}" srcId="{DF8F4769-AB23-4DA1-8B47-05A6132BFD5B}" destId="{B906D923-9C66-42A1-B89C-B7B52537F25D}" srcOrd="0" destOrd="0" parTransId="{DBBCF21B-FFB6-4CCE-85A5-4CE2050FDE14}" sibTransId="{1EE0390B-277E-4B62-A329-6B222875A269}"/>
    <dgm:cxn modelId="{E97A3BB1-C896-4CAA-BD27-0A7D020C279C}" type="presOf" srcId="{EAA47427-D9E2-4A22-B683-29B06CB7AAFE}" destId="{0A7DAF4B-8FED-476C-A53F-E35A07EFF507}" srcOrd="0" destOrd="0" presId="urn:microsoft.com/office/officeart/2008/layout/AlternatingHexagons"/>
    <dgm:cxn modelId="{ADF2CDB5-5BDD-4394-9063-90E421F0A089}" type="presOf" srcId="{E6A2D24F-AABD-4923-8793-D25CDBCDACE8}" destId="{DC6ECB18-1E52-4500-8FF8-DCE794BAECC4}" srcOrd="0" destOrd="0" presId="urn:microsoft.com/office/officeart/2008/layout/AlternatingHexagons"/>
    <dgm:cxn modelId="{A3E860C5-B2FE-44B1-9F25-8046FA3BE915}" srcId="{69C26DB7-8C69-4A24-A25E-A61FB9777470}" destId="{58CBE0C9-5CB6-44A5-BCE7-110131BF605F}" srcOrd="0" destOrd="0" parTransId="{15F41B0D-5952-4528-8E54-394A035878ED}" sibTransId="{56CD4829-4078-45EC-B109-B92066361AF3}"/>
    <dgm:cxn modelId="{F77669F9-128E-405D-9A54-C6D01E8C0199}" type="presOf" srcId="{69C26DB7-8C69-4A24-A25E-A61FB9777470}" destId="{532F27AF-379B-4180-8636-3D3F41FB0C80}" srcOrd="0" destOrd="0" presId="urn:microsoft.com/office/officeart/2008/layout/AlternatingHexagons"/>
    <dgm:cxn modelId="{7D33CFFD-03AA-4F28-B72B-68D6D74D4174}" type="presOf" srcId="{D628FF44-278C-4B04-AB1D-AAD0D40C4C63}" destId="{FBB96A53-7769-479F-A690-91D974CA1853}" srcOrd="0" destOrd="0" presId="urn:microsoft.com/office/officeart/2008/layout/AlternatingHexagons"/>
    <dgm:cxn modelId="{63A3ADAE-CE68-4BF7-A39A-8BA9A0E00A39}" type="presParOf" srcId="{532F27AF-379B-4180-8636-3D3F41FB0C80}" destId="{7C664D29-CCED-418E-BE54-ED45307530F1}" srcOrd="0" destOrd="0" presId="urn:microsoft.com/office/officeart/2008/layout/AlternatingHexagons"/>
    <dgm:cxn modelId="{C2C494FD-0DD6-40A1-913F-CC3163181538}" type="presParOf" srcId="{7C664D29-CCED-418E-BE54-ED45307530F1}" destId="{9BA4A5B9-4201-4F35-82B1-C67321ED20F5}" srcOrd="0" destOrd="0" presId="urn:microsoft.com/office/officeart/2008/layout/AlternatingHexagons"/>
    <dgm:cxn modelId="{81889AF9-7EEF-46CE-9909-A4DF7213E194}" type="presParOf" srcId="{7C664D29-CCED-418E-BE54-ED45307530F1}" destId="{C15532E2-F9C7-41FC-BC55-FF7108D3E68D}" srcOrd="1" destOrd="0" presId="urn:microsoft.com/office/officeart/2008/layout/AlternatingHexagons"/>
    <dgm:cxn modelId="{2469130F-F953-4709-A873-7CD21C678DD2}" type="presParOf" srcId="{7C664D29-CCED-418E-BE54-ED45307530F1}" destId="{474C6996-FD37-4BBB-AADE-C78B6C2750ED}" srcOrd="2" destOrd="0" presId="urn:microsoft.com/office/officeart/2008/layout/AlternatingHexagons"/>
    <dgm:cxn modelId="{1E3F468B-E494-441B-B055-6E0EC033962C}" type="presParOf" srcId="{7C664D29-CCED-418E-BE54-ED45307530F1}" destId="{D7D7FF1F-3A3C-4D39-94C0-6C386DCC5BCA}" srcOrd="3" destOrd="0" presId="urn:microsoft.com/office/officeart/2008/layout/AlternatingHexagons"/>
    <dgm:cxn modelId="{2287EC5D-BDC5-47E4-A618-26614709935F}" type="presParOf" srcId="{7C664D29-CCED-418E-BE54-ED45307530F1}" destId="{93A0E994-3663-4BCA-B66B-90753D3CB705}" srcOrd="4" destOrd="0" presId="urn:microsoft.com/office/officeart/2008/layout/AlternatingHexagons"/>
    <dgm:cxn modelId="{EE93A14B-C5FD-4E7B-B6D3-7461D355E398}" type="presParOf" srcId="{532F27AF-379B-4180-8636-3D3F41FB0C80}" destId="{1A1A9D2F-6587-42A9-B192-A2C313C48DE5}" srcOrd="1" destOrd="0" presId="urn:microsoft.com/office/officeart/2008/layout/AlternatingHexagons"/>
    <dgm:cxn modelId="{6C5A0972-8EAA-424A-AAF0-32E4295D1D17}" type="presParOf" srcId="{532F27AF-379B-4180-8636-3D3F41FB0C80}" destId="{C73775A3-DB79-4497-AD8C-7355E15DCB1F}" srcOrd="2" destOrd="0" presId="urn:microsoft.com/office/officeart/2008/layout/AlternatingHexagons"/>
    <dgm:cxn modelId="{93D2B402-469B-4327-BF66-BB42D7698CD7}" type="presParOf" srcId="{C73775A3-DB79-4497-AD8C-7355E15DCB1F}" destId="{C56D7CB0-C355-4154-8ED1-6F96F23AC035}" srcOrd="0" destOrd="0" presId="urn:microsoft.com/office/officeart/2008/layout/AlternatingHexagons"/>
    <dgm:cxn modelId="{8FEDFC6D-754F-48A8-A712-CA87A12C34F2}" type="presParOf" srcId="{C73775A3-DB79-4497-AD8C-7355E15DCB1F}" destId="{86820D47-6A78-4E27-A33A-84B2F5D0CADE}" srcOrd="1" destOrd="0" presId="urn:microsoft.com/office/officeart/2008/layout/AlternatingHexagons"/>
    <dgm:cxn modelId="{3DDF75BC-85DD-4760-8F34-76E26399834B}" type="presParOf" srcId="{C73775A3-DB79-4497-AD8C-7355E15DCB1F}" destId="{58DBBD29-635F-4489-A0F9-4FD464A9A735}" srcOrd="2" destOrd="0" presId="urn:microsoft.com/office/officeart/2008/layout/AlternatingHexagons"/>
    <dgm:cxn modelId="{61939004-66EC-42A8-AA68-911E7C22C341}" type="presParOf" srcId="{C73775A3-DB79-4497-AD8C-7355E15DCB1F}" destId="{C30BDFC2-E51C-4EBB-B72F-351B76D35D19}" srcOrd="3" destOrd="0" presId="urn:microsoft.com/office/officeart/2008/layout/AlternatingHexagons"/>
    <dgm:cxn modelId="{BE5DBDEF-F0E5-4BBD-B17A-F698415227AF}" type="presParOf" srcId="{C73775A3-DB79-4497-AD8C-7355E15DCB1F}" destId="{DC6ECB18-1E52-4500-8FF8-DCE794BAECC4}" srcOrd="4" destOrd="0" presId="urn:microsoft.com/office/officeart/2008/layout/AlternatingHexagons"/>
    <dgm:cxn modelId="{A7CF9808-86B6-41EF-A1D0-94460862454A}" type="presParOf" srcId="{532F27AF-379B-4180-8636-3D3F41FB0C80}" destId="{1378798A-4FA8-4048-ABFA-333B39C31AAA}" srcOrd="3" destOrd="0" presId="urn:microsoft.com/office/officeart/2008/layout/AlternatingHexagons"/>
    <dgm:cxn modelId="{A053CFFB-7CEE-4919-B47B-B5D2F3260DD0}" type="presParOf" srcId="{532F27AF-379B-4180-8636-3D3F41FB0C80}" destId="{02037EBE-B61D-40ED-B533-45527ABB2E70}" srcOrd="4" destOrd="0" presId="urn:microsoft.com/office/officeart/2008/layout/AlternatingHexagons"/>
    <dgm:cxn modelId="{0CDA1E70-805E-4E11-8BA2-6FD8F10F48FD}" type="presParOf" srcId="{02037EBE-B61D-40ED-B533-45527ABB2E70}" destId="{0A7DAF4B-8FED-476C-A53F-E35A07EFF507}" srcOrd="0" destOrd="0" presId="urn:microsoft.com/office/officeart/2008/layout/AlternatingHexagons"/>
    <dgm:cxn modelId="{C9C5308C-7538-4A1D-9E0C-E9DBDFBCC2D4}" type="presParOf" srcId="{02037EBE-B61D-40ED-B533-45527ABB2E70}" destId="{857F348A-158B-4061-B2B4-D7FAE3F1DC53}" srcOrd="1" destOrd="0" presId="urn:microsoft.com/office/officeart/2008/layout/AlternatingHexagons"/>
    <dgm:cxn modelId="{30C6F020-70D8-4906-B950-29107BD59011}" type="presParOf" srcId="{02037EBE-B61D-40ED-B533-45527ABB2E70}" destId="{BDB055CB-467C-44FF-87EF-16FDE163612F}" srcOrd="2" destOrd="0" presId="urn:microsoft.com/office/officeart/2008/layout/AlternatingHexagons"/>
    <dgm:cxn modelId="{EF1F04BE-C64D-459F-81FE-55E5C801A76D}" type="presParOf" srcId="{02037EBE-B61D-40ED-B533-45527ABB2E70}" destId="{52FDCF8B-2712-438C-A827-AED185176038}" srcOrd="3" destOrd="0" presId="urn:microsoft.com/office/officeart/2008/layout/AlternatingHexagons"/>
    <dgm:cxn modelId="{08229FB8-FD92-4276-B5E3-AAD423AF46BD}" type="presParOf" srcId="{02037EBE-B61D-40ED-B533-45527ABB2E70}" destId="{FBB96A53-7769-479F-A690-91D974CA1853}" srcOrd="4" destOrd="0" presId="urn:microsoft.com/office/officeart/2008/layout/AlternatingHexagon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BA4A5B9-4201-4F35-82B1-C67321ED20F5}">
      <dsp:nvSpPr>
        <dsp:cNvPr id="0" name=""/>
        <dsp:cNvSpPr/>
      </dsp:nvSpPr>
      <dsp:spPr>
        <a:xfrm rot="5400000">
          <a:off x="2630104" y="97992"/>
          <a:ext cx="1506471" cy="1310630"/>
        </a:xfrm>
        <a:prstGeom prst="hexagon">
          <a:avLst>
            <a:gd name="adj" fmla="val 25000"/>
            <a:gd name="vf" fmla="val 1154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CA" sz="1200" kern="1200" dirty="0"/>
            <a:t>Deeper Processing</a:t>
          </a:r>
        </a:p>
      </dsp:txBody>
      <dsp:txXfrm rot="-5400000">
        <a:off x="2932264" y="234830"/>
        <a:ext cx="902150" cy="1036955"/>
      </dsp:txXfrm>
    </dsp:sp>
    <dsp:sp modelId="{C15532E2-F9C7-41FC-BC55-FF7108D3E68D}">
      <dsp:nvSpPr>
        <dsp:cNvPr id="0" name=""/>
        <dsp:cNvSpPr/>
      </dsp:nvSpPr>
      <dsp:spPr>
        <a:xfrm>
          <a:off x="4078426" y="301365"/>
          <a:ext cx="1681222" cy="90388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CA" sz="1200" kern="1200" dirty="0"/>
            <a:t>Attention</a:t>
          </a:r>
        </a:p>
      </dsp:txBody>
      <dsp:txXfrm>
        <a:off x="4078426" y="301365"/>
        <a:ext cx="1681222" cy="903882"/>
      </dsp:txXfrm>
    </dsp:sp>
    <dsp:sp modelId="{93A0E994-3663-4BCA-B66B-90753D3CB705}">
      <dsp:nvSpPr>
        <dsp:cNvPr id="0" name=""/>
        <dsp:cNvSpPr/>
      </dsp:nvSpPr>
      <dsp:spPr>
        <a:xfrm rot="5400000">
          <a:off x="1214624" y="97992"/>
          <a:ext cx="1506471" cy="1310630"/>
        </a:xfrm>
        <a:prstGeom prst="hexagon">
          <a:avLst>
            <a:gd name="adj" fmla="val 25000"/>
            <a:gd name="vf" fmla="val 1154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CA" sz="3600" kern="1200"/>
        </a:p>
      </dsp:txBody>
      <dsp:txXfrm rot="-5400000">
        <a:off x="1516784" y="234830"/>
        <a:ext cx="902150" cy="1036955"/>
      </dsp:txXfrm>
    </dsp:sp>
    <dsp:sp modelId="{C56D7CB0-C355-4154-8ED1-6F96F23AC035}">
      <dsp:nvSpPr>
        <dsp:cNvPr id="0" name=""/>
        <dsp:cNvSpPr/>
      </dsp:nvSpPr>
      <dsp:spPr>
        <a:xfrm rot="5400000">
          <a:off x="1919652" y="1376684"/>
          <a:ext cx="1506471" cy="1310630"/>
        </a:xfrm>
        <a:prstGeom prst="hexagon">
          <a:avLst>
            <a:gd name="adj" fmla="val 25000"/>
            <a:gd name="vf" fmla="val 1154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CA" sz="1200" kern="1200" dirty="0"/>
            <a:t>Internal Organization</a:t>
          </a:r>
        </a:p>
      </dsp:txBody>
      <dsp:txXfrm rot="-5400000">
        <a:off x="2221812" y="1513522"/>
        <a:ext cx="902150" cy="1036955"/>
      </dsp:txXfrm>
    </dsp:sp>
    <dsp:sp modelId="{86820D47-6A78-4E27-A33A-84B2F5D0CADE}">
      <dsp:nvSpPr>
        <dsp:cNvPr id="0" name=""/>
        <dsp:cNvSpPr/>
      </dsp:nvSpPr>
      <dsp:spPr>
        <a:xfrm>
          <a:off x="336351" y="1580058"/>
          <a:ext cx="1626989" cy="90388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CA" sz="1200" kern="1200" dirty="0"/>
            <a:t>External Organization</a:t>
          </a:r>
        </a:p>
      </dsp:txBody>
      <dsp:txXfrm>
        <a:off x="336351" y="1580058"/>
        <a:ext cx="1626989" cy="903882"/>
      </dsp:txXfrm>
    </dsp:sp>
    <dsp:sp modelId="{DC6ECB18-1E52-4500-8FF8-DCE794BAECC4}">
      <dsp:nvSpPr>
        <dsp:cNvPr id="0" name=""/>
        <dsp:cNvSpPr/>
      </dsp:nvSpPr>
      <dsp:spPr>
        <a:xfrm rot="5400000">
          <a:off x="3335133" y="1376684"/>
          <a:ext cx="1506471" cy="1310630"/>
        </a:xfrm>
        <a:prstGeom prst="hexagon">
          <a:avLst>
            <a:gd name="adj" fmla="val 25000"/>
            <a:gd name="vf" fmla="val 1154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CA" sz="3600" kern="1200"/>
        </a:p>
      </dsp:txBody>
      <dsp:txXfrm rot="-5400000">
        <a:off x="3637293" y="1513522"/>
        <a:ext cx="902150" cy="1036955"/>
      </dsp:txXfrm>
    </dsp:sp>
    <dsp:sp modelId="{0A7DAF4B-8FED-476C-A53F-E35A07EFF507}">
      <dsp:nvSpPr>
        <dsp:cNvPr id="0" name=""/>
        <dsp:cNvSpPr/>
      </dsp:nvSpPr>
      <dsp:spPr>
        <a:xfrm rot="5400000">
          <a:off x="2630104" y="2655377"/>
          <a:ext cx="1506471" cy="1310630"/>
        </a:xfrm>
        <a:prstGeom prst="hexagon">
          <a:avLst>
            <a:gd name="adj" fmla="val 25000"/>
            <a:gd name="vf" fmla="val 1154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CA" sz="1200" kern="1200" dirty="0"/>
            <a:t>Practice Retrieval</a:t>
          </a:r>
        </a:p>
      </dsp:txBody>
      <dsp:txXfrm rot="-5400000">
        <a:off x="2932264" y="2792215"/>
        <a:ext cx="902150" cy="1036955"/>
      </dsp:txXfrm>
    </dsp:sp>
    <dsp:sp modelId="{857F348A-158B-4061-B2B4-D7FAE3F1DC53}">
      <dsp:nvSpPr>
        <dsp:cNvPr id="0" name=""/>
        <dsp:cNvSpPr/>
      </dsp:nvSpPr>
      <dsp:spPr>
        <a:xfrm>
          <a:off x="4078426" y="2858751"/>
          <a:ext cx="1681222" cy="90388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CA" sz="1200" kern="1200" dirty="0"/>
            <a:t>Systems</a:t>
          </a:r>
        </a:p>
      </dsp:txBody>
      <dsp:txXfrm>
        <a:off x="4078426" y="2858751"/>
        <a:ext cx="1681222" cy="903882"/>
      </dsp:txXfrm>
    </dsp:sp>
    <dsp:sp modelId="{FBB96A53-7769-479F-A690-91D974CA1853}">
      <dsp:nvSpPr>
        <dsp:cNvPr id="0" name=""/>
        <dsp:cNvSpPr/>
      </dsp:nvSpPr>
      <dsp:spPr>
        <a:xfrm rot="5400000">
          <a:off x="1214624" y="2655377"/>
          <a:ext cx="1506471" cy="1310630"/>
        </a:xfrm>
        <a:prstGeom prst="hexagon">
          <a:avLst>
            <a:gd name="adj" fmla="val 25000"/>
            <a:gd name="vf" fmla="val 1154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CA" sz="3600" kern="1200"/>
        </a:p>
      </dsp:txBody>
      <dsp:txXfrm rot="-5400000">
        <a:off x="1516784" y="2792215"/>
        <a:ext cx="902150" cy="103695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AlternatingHexagons">
  <dgm:title val=""/>
  <dgm:desc val=""/>
  <dgm:catLst>
    <dgm:cat type="list" pri="15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1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Name0">
    <dgm:varLst>
      <dgm:chMax/>
      <dgm:chPref/>
      <dgm:dir/>
      <dgm:animLvl val="lvl"/>
    </dgm:varLst>
    <dgm:alg type="lin">
      <dgm:param type="linDir" val="fromT"/>
    </dgm:alg>
    <dgm:shape xmlns:r="http://schemas.openxmlformats.org/officeDocument/2006/relationships" r:blip="">
      <dgm:adjLst/>
    </dgm:shape>
    <dgm:constrLst>
      <dgm:constr type="primFontSz" for="des" forName="Parent1" val="65"/>
      <dgm:constr type="primFontSz" for="des" forName="Childtext1" refType="primFontSz" refFor="des" refForName="Parent1" op="lte"/>
      <dgm:constr type="w" for="ch" forName="composite" refType="w"/>
      <dgm:constr type="h" for="ch" forName="composite" refType="h"/>
      <dgm:constr type="h" for="ch" forName="spaceBetweenRectangles" refType="w" refFor="ch" refForName="composite" fact="-0.042"/>
      <dgm:constr type="sp" refType="h" refFor="ch" refForName="composite" op="equ" fact="0.1"/>
    </dgm:constrLst>
    <dgm:forEach name="nodesForEach" axis="ch" ptType="node">
      <dgm:layoutNode name="composite">
        <dgm:alg type="composite">
          <dgm:param type="ar" val="3.6"/>
        </dgm:alg>
        <dgm:shape xmlns:r="http://schemas.openxmlformats.org/officeDocument/2006/relationships" r:blip="">
          <dgm:adjLst/>
        </dgm:shape>
        <dgm:choose name="Name1">
          <dgm:if name="Name2" func="var" arg="dir" op="equ" val="norm">
            <dgm:choose name="Name3">
              <dgm:if name="Name4" axis="self" ptType="node" func="posOdd" op="equ" val="1">
                <dgm:constrLst>
                  <dgm:constr type="l" for="ch" forName="Accent1" refType="w" fact="0.18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18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44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.69"/>
                  <dgm:constr type="t" for="ch" forName="Childtext1" refType="h" fact="0.2"/>
                  <dgm:constr type="w" for="ch" forName="Childtext1" refType="w" fact="0.31"/>
                  <dgm:constr type="h" for="ch" forName="Childtext1" refType="h" fact="0.6"/>
                  <dgm:constr type="l" for="ch" forName="BalanceSpacing" refType="w" fact="0"/>
                  <dgm:constr type="t" for="ch" forName="BalanceSpacing" refType="h" fact="0"/>
                  <dgm:constr type="w" for="ch" forName="BalanceSpacing" refType="w"/>
                  <dgm:constr type="h" for="ch" forName="BalanceSpacing" refType="h" fact="0.1"/>
                  <dgm:constr type="l" for="ch" forName="BalanceSpacing1" refType="w" fact="0.69"/>
                  <dgm:constr type="t" for="ch" forName="BalanceSpacing1" refType="h" fact="0.2"/>
                  <dgm:constr type="w" for="ch" forName="BalanceSpacing1" refType="w" fact="0.31"/>
                  <dgm:constr type="h" for="ch" forName="BalanceSpacing1" refType="h" fact="0.6"/>
                </dgm:constrLst>
              </dgm:if>
              <dgm:else name="Name5">
                <dgm:constrLst>
                  <dgm:constr type="l" for="ch" forName="Accent1" refType="w" fact="0.571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571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3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"/>
                  <dgm:constr type="t" for="ch" forName="Childtext1" refType="h" fact="0.2"/>
                  <dgm:constr type="w" for="ch" forName="Childtext1" refType="w" fact="0.3"/>
                  <dgm:constr type="h" for="ch" forName="Childtext1" refType="h" fact="0.6"/>
                  <dgm:constr type="l" for="ch" forName="BalanceSpacing" refType="w" fact="0.82"/>
                  <dgm:constr type="t" for="ch" forName="BalanceSpacing" refType="h" fact="0"/>
                  <dgm:constr type="w" for="ch" forName="BalanceSpacing" refType="w" fact="0.18"/>
                  <dgm:constr type="h" for="ch" forName="BalanceSpacing" refType="h"/>
                  <dgm:constr type="l" for="ch" forName="BalanceSpacing1" refType="w" fact="0"/>
                  <dgm:constr type="t" for="ch" forName="BalanceSpacing1" refType="h" fact="0.2"/>
                  <dgm:constr type="w" for="ch" forName="BalanceSpacing1" refType="w" fact="0.3"/>
                  <dgm:constr type="h" for="ch" forName="BalanceSpacing1" refType="h" fact="0.6"/>
                </dgm:constrLst>
              </dgm:else>
            </dgm:choose>
          </dgm:if>
          <dgm:else name="Name6">
            <dgm:choose name="Name7">
              <dgm:if name="Name8" axis="self" ptType="node" func="posOdd" op="equ" val="1">
                <dgm:constrLst>
                  <dgm:constr type="l" for="ch" forName="Accent1" refType="w" fact="0.571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571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3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"/>
                  <dgm:constr type="t" for="ch" forName="Childtext1" refType="h" fact="0.2"/>
                  <dgm:constr type="w" for="ch" forName="Childtext1" refType="w" fact="0.3"/>
                  <dgm:constr type="h" for="ch" forName="Childtext1" refType="h" fact="0.6"/>
                  <dgm:constr type="l" for="ch" forName="BalanceSpacing" refType="w" fact="0.82"/>
                  <dgm:constr type="t" for="ch" forName="BalanceSpacing" refType="h" fact="0"/>
                  <dgm:constr type="w" for="ch" forName="BalanceSpacing" refType="w" fact="0.18"/>
                  <dgm:constr type="h" for="ch" forName="BalanceSpacing" refType="h"/>
                </dgm:constrLst>
              </dgm:if>
              <dgm:else name="Name9">
                <dgm:constrLst>
                  <dgm:constr type="l" for="ch" forName="Accent1" refType="w" fact="0.18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18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44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.69"/>
                  <dgm:constr type="t" for="ch" forName="Childtext1" refType="h" fact="0.2"/>
                  <dgm:constr type="w" for="ch" forName="Childtext1" refType="w" fact="0.31"/>
                  <dgm:constr type="h" for="ch" forName="Childtext1" refType="h" fact="0.6"/>
                  <dgm:constr type="l" for="ch" forName="BalanceSpacing" refType="w" fact="0"/>
                  <dgm:constr type="t" for="ch" forName="BalanceSpacing" refType="h" fact="0"/>
                  <dgm:constr type="w" for="ch" forName="BalanceSpacing" refType="w" fact="0.18"/>
                  <dgm:constr type="h" for="ch" forName="BalanceSpacing" refType="h"/>
                </dgm:constrLst>
              </dgm:else>
            </dgm:choose>
          </dgm:else>
        </dgm:choose>
        <dgm:layoutNode name="Parent1" styleLbl="node1">
          <dgm:varLst>
            <dgm:chMax val="1"/>
            <dgm:chPref val="1"/>
            <dgm:bulletEnabled val="1"/>
          </dgm:varLst>
          <dgm:alg type="tx"/>
          <dgm:shape xmlns:r="http://schemas.openxmlformats.org/officeDocument/2006/relationships" rot="90" type="hexagon" r:blip="">
            <dgm:adjLst>
              <dgm:adj idx="1" val="0.25"/>
              <dgm:adj idx="2" val="1.1547"/>
            </dgm:adjLst>
          </dgm:shape>
          <dgm:presOf axis="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hildtext1" styleLbl="revTx">
          <dgm:varLst>
            <dgm:chMax val="0"/>
            <dgm:chPref val="0"/>
            <dgm:bulletEnabled val="1"/>
          </dgm:varLst>
          <dgm:choose name="Name10">
            <dgm:if name="Name11" func="var" arg="dir" op="equ" val="norm">
              <dgm:choose name="Name12">
                <dgm:if name="Name13" axis="self" ptType="node" func="posOdd" op="equ" val="1">
                  <dgm:alg type="tx">
                    <dgm:param type="parTxLTRAlign" val="l"/>
                  </dgm:alg>
                </dgm:if>
                <dgm:else name="Name14">
                  <dgm:alg type="tx">
                    <dgm:param type="parTxLTRAlign" val="r"/>
                  </dgm:alg>
                </dgm:else>
              </dgm:choose>
            </dgm:if>
            <dgm:else name="Name15">
              <dgm:choose name="Name16">
                <dgm:if name="Name17" axis="self" ptType="node" func="posOdd" op="equ" val="1">
                  <dgm:alg type="tx">
                    <dgm:param type="parTxLTRAlign" val="r"/>
                  </dgm:alg>
                </dgm:if>
                <dgm:else name="Name18">
                  <dgm:alg type="tx">
                    <dgm:param type="parTxLTRAlign" val="l"/>
                  </dgm:alg>
                </dgm:else>
              </dgm:choose>
            </dgm:else>
          </dgm:choose>
          <dgm:shape xmlns:r="http://schemas.openxmlformats.org/officeDocument/2006/relationships" type="rect" r:blip="">
            <dgm:adjLst/>
          </dgm:shape>
          <dgm:presOf axis="des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BalanceSpacing">
          <dgm:alg type="sp"/>
          <dgm:shape xmlns:r="http://schemas.openxmlformats.org/officeDocument/2006/relationships" r:blip="">
            <dgm:adjLst/>
          </dgm:shape>
        </dgm:layoutNode>
        <dgm:layoutNode name="BalanceSpacing1">
          <dgm:alg type="sp"/>
          <dgm:shape xmlns:r="http://schemas.openxmlformats.org/officeDocument/2006/relationships" r:blip="">
            <dgm:adjLst/>
          </dgm:shape>
        </dgm:layoutNode>
        <dgm:forEach name="Name19" axis="followSib" ptType="sibTrans" hideLastTrans="0" cnt="1">
          <dgm:layoutNode name="Accent1Text" styleLbl="node1">
            <dgm:alg type="tx"/>
            <dgm:shape xmlns:r="http://schemas.openxmlformats.org/officeDocument/2006/relationships" rot="90" type="hexagon" r:blip="">
              <dgm:adjLst>
                <dgm:adj idx="1" val="0.25"/>
                <dgm:adj idx="2" val="1.1547"/>
              </dgm:adjLst>
            </dgm:shape>
            <dgm:presOf axis="self" ptType="sibTrans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forEach>
      </dgm:layoutNode>
      <dgm:forEach name="Name2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32FF8098-64EA-F343-B7B2-05C41251509D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CAD6195-6045-AC4B-8786-A9B3F8FE91EE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FC326F-F1A4-A64C-9976-5572560BE8EB}" type="datetimeFigureOut">
              <a:rPr lang="en-US" smtClean="0"/>
              <a:t>9/5/2019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06F0975-A353-9A4E-93A6-7988FEBD0B20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E8D3FCE-5F8C-3442-B3DA-6456F12EA095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FAF9891-DFD0-0049-A136-F83B879C2E2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732248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C65D21B-C143-D74A-8AF2-54ACE2031BE1}" type="datetimeFigureOut">
              <a:rPr lang="en-US" smtClean="0"/>
              <a:t>9/5/2019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DE65F71-58FE-3049-A2F2-CF1E9F2CC1C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22755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91AA9276-EB7B-8445-9528-0F3C50447F6F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621506" y="1566864"/>
            <a:ext cx="4705350" cy="2015936"/>
          </a:xfrm>
          <a:prstGeom prst="rect">
            <a:avLst/>
          </a:prstGeom>
        </p:spPr>
        <p:txBody>
          <a:bodyPr>
            <a:spAutoFit/>
          </a:bodyPr>
          <a:lstStyle>
            <a:lvl1pPr marL="0" indent="0">
              <a:lnSpc>
                <a:spcPts val="7500"/>
              </a:lnSpc>
              <a:buNone/>
              <a:defRPr sz="660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/>
              <a:t>Session Title (insert)</a:t>
            </a:r>
          </a:p>
        </p:txBody>
      </p:sp>
      <p:sp>
        <p:nvSpPr>
          <p:cNvPr id="8" name="Text Placeholder 17">
            <a:extLst>
              <a:ext uri="{FF2B5EF4-FFF2-40B4-BE49-F238E27FC236}">
                <a16:creationId xmlns:a16="http://schemas.microsoft.com/office/drawing/2014/main" id="{A8789253-6E08-5941-8639-22BB957F75DD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2190748" y="5334867"/>
            <a:ext cx="3888775" cy="1109662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/>
              <a:t>Dr. John </a:t>
            </a:r>
            <a:r>
              <a:rPr lang="en-US" dirty="0" err="1"/>
              <a:t>McLongname</a:t>
            </a:r>
            <a:r>
              <a:rPr lang="en-US" dirty="0"/>
              <a:t>, MD</a:t>
            </a:r>
            <a:br>
              <a:rPr lang="en-US" dirty="0"/>
            </a:br>
            <a:r>
              <a:rPr lang="en-US" dirty="0"/>
              <a:t>Dr. Jane </a:t>
            </a:r>
            <a:r>
              <a:rPr lang="en-US" dirty="0" err="1"/>
              <a:t>MacShortname</a:t>
            </a:r>
            <a:r>
              <a:rPr lang="en-US" dirty="0"/>
              <a:t>, OC </a:t>
            </a:r>
            <a:r>
              <a:rPr lang="en-US" dirty="0" err="1"/>
              <a:t>MBChB</a:t>
            </a:r>
            <a:r>
              <a:rPr lang="en-US" dirty="0"/>
              <a:t> </a:t>
            </a:r>
            <a:r>
              <a:rPr lang="en-US" dirty="0" err="1"/>
              <a:t>FRCPC</a:t>
            </a:r>
            <a:endParaRPr lang="en-US" dirty="0"/>
          </a:p>
        </p:txBody>
      </p:sp>
      <p:sp>
        <p:nvSpPr>
          <p:cNvPr id="9" name="Text Placeholder 17">
            <a:extLst>
              <a:ext uri="{FF2B5EF4-FFF2-40B4-BE49-F238E27FC236}">
                <a16:creationId xmlns:a16="http://schemas.microsoft.com/office/drawing/2014/main" id="{A8789253-6E08-5941-8639-22BB957F75DD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621506" y="5334867"/>
            <a:ext cx="1616075" cy="1109662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000"/>
              </a:lnSpc>
              <a:spcBef>
                <a:spcPts val="0"/>
              </a:spcBef>
              <a:buNone/>
              <a:defRPr sz="1800">
                <a:solidFill>
                  <a:srgbClr val="00B0F0"/>
                </a:solidFill>
              </a:defRPr>
            </a:lvl1pPr>
          </a:lstStyle>
          <a:p>
            <a:pPr lvl="0"/>
            <a:r>
              <a:rPr lang="en-CA" sz="2000" dirty="0">
                <a:solidFill>
                  <a:srgbClr val="00B2D4"/>
                </a:solidFill>
                <a:cs typeface="Calibri" panose="020F0502020204030204" pitchFamily="34" charset="0"/>
              </a:rPr>
              <a:t>Presented by: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308897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One Content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7B418A8-4F09-0C4B-A3AE-EDAF91BFEF8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79521" y="1460213"/>
            <a:ext cx="7908131" cy="1429109"/>
          </a:xfrm>
          <a:prstGeom prst="rect">
            <a:avLst/>
          </a:prstGeom>
        </p:spPr>
        <p:txBody>
          <a:bodyPr wrap="square">
            <a:spAutoFit/>
          </a:bodyPr>
          <a:lstStyle>
            <a:lvl1pPr>
              <a:buClr>
                <a:schemeClr val="accent4"/>
              </a:buCl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buClr>
                <a:schemeClr val="accent4"/>
              </a:buCl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buClr>
                <a:schemeClr val="accent4"/>
              </a:buClr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buClr>
                <a:schemeClr val="accent4"/>
              </a:buCl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buClr>
                <a:schemeClr val="accent4"/>
              </a:buClr>
              <a:defRPr sz="10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91A44963-E80D-DE4E-8C6E-48E741FF1FA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79520" y="548429"/>
            <a:ext cx="6909834" cy="776103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4400">
                <a:solidFill>
                  <a:srgbClr val="006CAA"/>
                </a:solidFill>
                <a:latin typeface="+mn-lt"/>
              </a:defRPr>
            </a:lvl1pPr>
          </a:lstStyle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711074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wo Content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3">
            <a:extLst>
              <a:ext uri="{FF2B5EF4-FFF2-40B4-BE49-F238E27FC236}">
                <a16:creationId xmlns:a16="http://schemas.microsoft.com/office/drawing/2014/main" id="{BC7D2690-E9A9-7E4A-B576-D5DADF1F2B7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79520" y="557930"/>
            <a:ext cx="7011880" cy="776103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4400">
                <a:solidFill>
                  <a:srgbClr val="006CAA"/>
                </a:solidFill>
                <a:latin typeface="+mn-lt"/>
              </a:defRPr>
            </a:lvl1pPr>
          </a:lstStyle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endParaRPr lang="en-US" dirty="0"/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9C8ACA16-708C-A843-9586-FA9D93741AEC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327072" y="1486806"/>
            <a:ext cx="3514725" cy="3521033"/>
          </a:xfrm>
          <a:prstGeom prst="rect">
            <a:avLst/>
          </a:prstGeom>
        </p:spPr>
        <p:txBody>
          <a:bodyPr>
            <a:normAutofit/>
          </a:bodyPr>
          <a:lstStyle>
            <a:lvl1pPr>
              <a:buClr>
                <a:schemeClr val="accent4"/>
              </a:buCl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buClr>
                <a:schemeClr val="accent4"/>
              </a:buCl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buClr>
                <a:schemeClr val="accent4"/>
              </a:buClr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buClr>
                <a:schemeClr val="accent4"/>
              </a:buCl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buClr>
                <a:schemeClr val="accent4"/>
              </a:buClr>
              <a:defRPr sz="10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52062830-4B5F-BD47-A7B5-46A0C144ACD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79520" y="1486806"/>
            <a:ext cx="3514725" cy="3521033"/>
          </a:xfrm>
          <a:prstGeom prst="rect">
            <a:avLst/>
          </a:prstGeom>
        </p:spPr>
        <p:txBody>
          <a:bodyPr>
            <a:normAutofit/>
          </a:bodyPr>
          <a:lstStyle>
            <a:lvl1pPr>
              <a:buClr>
                <a:schemeClr val="accent4"/>
              </a:buCl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buClr>
                <a:schemeClr val="accent4"/>
              </a:buCl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buClr>
                <a:schemeClr val="accent4"/>
              </a:buClr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buClr>
                <a:schemeClr val="accent4"/>
              </a:buCl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buClr>
                <a:schemeClr val="accent4"/>
              </a:buClr>
              <a:defRPr sz="10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893160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hree Content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3">
            <a:extLst>
              <a:ext uri="{FF2B5EF4-FFF2-40B4-BE49-F238E27FC236}">
                <a16:creationId xmlns:a16="http://schemas.microsoft.com/office/drawing/2014/main" id="{C181474B-7272-3A44-BE19-A189A5EF553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79520" y="549383"/>
            <a:ext cx="6909834" cy="776103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4400">
                <a:solidFill>
                  <a:srgbClr val="006CAA"/>
                </a:solidFill>
                <a:latin typeface="+mn-lt"/>
              </a:defRPr>
            </a:lvl1pPr>
          </a:lstStyle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3D089A79-F396-A047-93DA-F6DC97B620D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79521" y="1469714"/>
            <a:ext cx="2636333" cy="3457485"/>
          </a:xfrm>
          <a:prstGeom prst="rect">
            <a:avLst/>
          </a:prstGeom>
        </p:spPr>
        <p:txBody>
          <a:bodyPr>
            <a:normAutofit/>
          </a:bodyPr>
          <a:lstStyle>
            <a:lvl1pPr>
              <a:buClr>
                <a:schemeClr val="accent4"/>
              </a:buCl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buClr>
                <a:schemeClr val="accent4"/>
              </a:buCl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buClr>
                <a:schemeClr val="accent4"/>
              </a:buClr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buClr>
                <a:schemeClr val="accent4"/>
              </a:buCl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buClr>
                <a:schemeClr val="accent4"/>
              </a:buClr>
              <a:defRPr sz="10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Text Placeholder 2">
            <a:extLst>
              <a:ext uri="{FF2B5EF4-FFF2-40B4-BE49-F238E27FC236}">
                <a16:creationId xmlns:a16="http://schemas.microsoft.com/office/drawing/2014/main" id="{C9228D1C-5248-944A-A79F-3941079B80F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251940" y="1469714"/>
            <a:ext cx="2636044" cy="3457485"/>
          </a:xfrm>
          <a:prstGeom prst="rect">
            <a:avLst/>
          </a:prstGeom>
        </p:spPr>
        <p:txBody>
          <a:bodyPr>
            <a:normAutofit/>
          </a:bodyPr>
          <a:lstStyle>
            <a:lvl1pPr>
              <a:buClr>
                <a:schemeClr val="accent4"/>
              </a:buCl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buClr>
                <a:schemeClr val="accent4"/>
              </a:buCl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buClr>
                <a:schemeClr val="accent4"/>
              </a:buClr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buClr>
                <a:schemeClr val="accent4"/>
              </a:buCl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buClr>
                <a:schemeClr val="accent4"/>
              </a:buClr>
              <a:defRPr sz="10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6" name="Text Placeholder 2">
            <a:extLst>
              <a:ext uri="{FF2B5EF4-FFF2-40B4-BE49-F238E27FC236}">
                <a16:creationId xmlns:a16="http://schemas.microsoft.com/office/drawing/2014/main" id="{8681B606-719E-8641-9AAC-8077EFE51183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124071" y="1469714"/>
            <a:ext cx="2636044" cy="3457485"/>
          </a:xfrm>
          <a:prstGeom prst="rect">
            <a:avLst/>
          </a:prstGeom>
        </p:spPr>
        <p:txBody>
          <a:bodyPr>
            <a:normAutofit/>
          </a:bodyPr>
          <a:lstStyle>
            <a:lvl1pPr>
              <a:buClr>
                <a:schemeClr val="accent4"/>
              </a:buCl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buClr>
                <a:schemeClr val="accent4"/>
              </a:buCl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buClr>
                <a:schemeClr val="accent4"/>
              </a:buClr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buClr>
                <a:schemeClr val="accent4"/>
              </a:buCl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buClr>
                <a:schemeClr val="accent4"/>
              </a:buClr>
              <a:defRPr sz="10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9598173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ontent &amp; Picture Box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10">
            <a:extLst>
              <a:ext uri="{FF2B5EF4-FFF2-40B4-BE49-F238E27FC236}">
                <a16:creationId xmlns:a16="http://schemas.microsoft.com/office/drawing/2014/main" id="{D595C61F-E708-FD4B-A878-F6934EFA3D02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5085160" y="1462223"/>
            <a:ext cx="3795713" cy="387090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5E96DBDF-142B-3E4B-8C87-751790CD745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79520" y="1462224"/>
            <a:ext cx="4479862" cy="3870903"/>
          </a:xfrm>
          <a:prstGeom prst="rect">
            <a:avLst/>
          </a:prstGeom>
        </p:spPr>
        <p:txBody>
          <a:bodyPr>
            <a:normAutofit/>
          </a:bodyPr>
          <a:lstStyle>
            <a:lvl1pPr>
              <a:buClr>
                <a:schemeClr val="accent4"/>
              </a:buCl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buClr>
                <a:schemeClr val="accent4"/>
              </a:buCl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buClr>
                <a:schemeClr val="accent4"/>
              </a:buClr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buClr>
                <a:schemeClr val="accent4"/>
              </a:buCl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buClr>
                <a:schemeClr val="accent4"/>
              </a:buClr>
              <a:defRPr sz="10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Title 3">
            <a:extLst>
              <a:ext uri="{FF2B5EF4-FFF2-40B4-BE49-F238E27FC236}">
                <a16:creationId xmlns:a16="http://schemas.microsoft.com/office/drawing/2014/main" id="{C181474B-7272-3A44-BE19-A189A5EF553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79520" y="549383"/>
            <a:ext cx="6909834" cy="776103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4400">
                <a:solidFill>
                  <a:srgbClr val="006CAA"/>
                </a:solidFill>
                <a:latin typeface="+mn-lt"/>
              </a:defRPr>
            </a:lvl1pPr>
          </a:lstStyle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341041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7" Type="http://schemas.openxmlformats.org/officeDocument/2006/relationships/image" Target="../media/image2.jpg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png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20B9F062-6F26-C648-B58B-BA04EACD859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l="71986"/>
          <a:stretch/>
        </p:blipFill>
        <p:spPr>
          <a:xfrm>
            <a:off x="5915025" y="0"/>
            <a:ext cx="3228975" cy="6858000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72190" y="115330"/>
            <a:ext cx="1856480" cy="11450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66142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5DB9F037-6FFB-094B-8FAB-C2B1236AD228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8470885" y="6357046"/>
            <a:ext cx="386811" cy="500954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3B4FF6C7-31A5-9946-BEA5-CBAB3DBB908A}"/>
              </a:ext>
            </a:extLst>
          </p:cNvPr>
          <p:cNvSpPr txBox="1"/>
          <p:nvPr userDrawn="1"/>
        </p:nvSpPr>
        <p:spPr>
          <a:xfrm>
            <a:off x="8477251" y="6332314"/>
            <a:ext cx="380446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fld id="{3B56B5D4-84E3-5F46-B76F-2867A36A5E84}" type="slidenum">
              <a:rPr lang="en-US" sz="1200" smtClean="0">
                <a:solidFill>
                  <a:schemeClr val="bg1"/>
                </a:solidFill>
              </a:rPr>
              <a:t>‹#›</a:t>
            </a:fld>
            <a:endParaRPr lang="en-US" sz="1200" dirty="0">
              <a:solidFill>
                <a:schemeClr val="bg1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020" y="5669856"/>
            <a:ext cx="1759383" cy="10851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62849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52" r:id="rId1"/>
    <p:sldLayoutId id="2147483776" r:id="rId2"/>
    <p:sldLayoutId id="2147483777" r:id="rId3"/>
    <p:sldLayoutId id="2147483778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21"/>
          </p:nvPr>
        </p:nvSpPr>
        <p:spPr>
          <a:xfrm>
            <a:off x="545832" y="368685"/>
            <a:ext cx="4705350" cy="3861570"/>
          </a:xfrm>
        </p:spPr>
        <p:txBody>
          <a:bodyPr/>
          <a:lstStyle/>
          <a:p>
            <a:r>
              <a:rPr lang="en-US" sz="4800" dirty="0"/>
              <a:t>Practical Strategies to Tackle Memory Challenges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r>
              <a:rPr lang="en-US" dirty="0"/>
              <a:t>Komal Shaikh, MSc, MA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r>
              <a:rPr lang="en-US" dirty="0"/>
              <a:t>Presented by:</a:t>
            </a:r>
          </a:p>
        </p:txBody>
      </p:sp>
    </p:spTree>
    <p:extLst>
      <p:ext uri="{BB962C8B-B14F-4D97-AF65-F5344CB8AC3E}">
        <p14:creationId xmlns:p14="http://schemas.microsoft.com/office/powerpoint/2010/main" val="260171691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1C8B199F-685D-4CED-953B-41F14C269B9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79521" y="1460213"/>
            <a:ext cx="7908131" cy="885371"/>
          </a:xfrm>
        </p:spPr>
        <p:txBody>
          <a:bodyPr/>
          <a:lstStyle/>
          <a:p>
            <a:r>
              <a:rPr lang="en-CA" dirty="0"/>
              <a:t>Remembering things that happened years ago</a:t>
            </a:r>
          </a:p>
          <a:p>
            <a:r>
              <a:rPr lang="en-CA" dirty="0"/>
              <a:t>Sometimes referred to as autobiographical memory 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3C30D11C-C758-4470-A0A0-B591B4D21C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/>
              <a:t>Remote Memory</a:t>
            </a:r>
          </a:p>
        </p:txBody>
      </p:sp>
    </p:spTree>
    <p:extLst>
      <p:ext uri="{BB962C8B-B14F-4D97-AF65-F5344CB8AC3E}">
        <p14:creationId xmlns:p14="http://schemas.microsoft.com/office/powerpoint/2010/main" val="325467399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4335DDCC-8710-4BC8-B320-0EE811C3224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79522" y="1460213"/>
            <a:ext cx="3722460" cy="424732"/>
          </a:xfrm>
        </p:spPr>
        <p:txBody>
          <a:bodyPr/>
          <a:lstStyle/>
          <a:p>
            <a:r>
              <a:rPr lang="en-CA" dirty="0"/>
              <a:t>Remembering to do things in the future 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0A937B3D-B9DD-4E59-ADDD-1D8D99E516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/>
              <a:t>Prospective Memory</a:t>
            </a:r>
          </a:p>
        </p:txBody>
      </p:sp>
      <p:pic>
        <p:nvPicPr>
          <p:cNvPr id="4" name="Content Placeholder 6">
            <a:extLst>
              <a:ext uri="{FF2B5EF4-FFF2-40B4-BE49-F238E27FC236}">
                <a16:creationId xmlns:a16="http://schemas.microsoft.com/office/drawing/2014/main" id="{B1385A71-C7DE-46C0-9616-97DC2E7B0D8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9571" r="-19571"/>
          <a:stretch>
            <a:fillRect/>
          </a:stretch>
        </p:blipFill>
        <p:spPr>
          <a:xfrm>
            <a:off x="4572000" y="1324532"/>
            <a:ext cx="3810000" cy="411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15769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AEBEF6BD-E124-4C92-9DA0-3C3D2AB3D52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79522" y="1460213"/>
            <a:ext cx="4500128" cy="1346010"/>
          </a:xfrm>
        </p:spPr>
        <p:txBody>
          <a:bodyPr/>
          <a:lstStyle/>
          <a:p>
            <a:r>
              <a:rPr lang="en-CA" dirty="0"/>
              <a:t>Remembering how to do things</a:t>
            </a:r>
          </a:p>
          <a:p>
            <a:r>
              <a:rPr lang="en-CA" dirty="0"/>
              <a:t>Habits</a:t>
            </a:r>
          </a:p>
          <a:p>
            <a:r>
              <a:rPr lang="en-CA" dirty="0"/>
              <a:t>Can be used as a memory strategy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E70532E2-2051-4653-BBFD-FCBC34E9BF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/>
              <a:t>Procedural Memory</a:t>
            </a:r>
          </a:p>
        </p:txBody>
      </p:sp>
      <p:pic>
        <p:nvPicPr>
          <p:cNvPr id="4" name="Content Placeholder 4">
            <a:extLst>
              <a:ext uri="{FF2B5EF4-FFF2-40B4-BE49-F238E27FC236}">
                <a16:creationId xmlns:a16="http://schemas.microsoft.com/office/drawing/2014/main" id="{6DD3B753-171E-4302-B358-3D7624ED84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6209" b="-6209"/>
          <a:stretch>
            <a:fillRect/>
          </a:stretch>
        </p:blipFill>
        <p:spPr>
          <a:xfrm>
            <a:off x="4756447" y="1655035"/>
            <a:ext cx="3810000" cy="411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29269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3E137424-2622-4969-96C6-3EA3894D615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79521" y="1460213"/>
            <a:ext cx="7908131" cy="3188565"/>
          </a:xfrm>
        </p:spPr>
        <p:txBody>
          <a:bodyPr/>
          <a:lstStyle/>
          <a:p>
            <a:r>
              <a:rPr lang="en-CA" dirty="0"/>
              <a:t>Medical disorders and diseases</a:t>
            </a:r>
          </a:p>
          <a:p>
            <a:r>
              <a:rPr lang="en-CA" dirty="0"/>
              <a:t>Medications</a:t>
            </a:r>
          </a:p>
          <a:p>
            <a:r>
              <a:rPr lang="en-CA" dirty="0"/>
              <a:t>Diet</a:t>
            </a:r>
          </a:p>
          <a:p>
            <a:r>
              <a:rPr lang="en-CA" dirty="0"/>
              <a:t>Physical exercise</a:t>
            </a:r>
          </a:p>
          <a:p>
            <a:r>
              <a:rPr lang="en-CA" dirty="0"/>
              <a:t>Cognitive engagement</a:t>
            </a:r>
          </a:p>
          <a:p>
            <a:r>
              <a:rPr lang="en-CA" dirty="0"/>
              <a:t>Attitude</a:t>
            </a:r>
          </a:p>
          <a:p>
            <a:r>
              <a:rPr lang="en-CA" dirty="0"/>
              <a:t>Stress and relaxation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1977DDC3-60DB-48DC-A30A-7604F63BC6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/>
              <a:t>Factors Affecting Memory</a:t>
            </a:r>
          </a:p>
        </p:txBody>
      </p:sp>
    </p:spTree>
    <p:extLst>
      <p:ext uri="{BB962C8B-B14F-4D97-AF65-F5344CB8AC3E}">
        <p14:creationId xmlns:p14="http://schemas.microsoft.com/office/powerpoint/2010/main" val="168265261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13438E97-5201-4248-B0B4-4E51561EFC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/>
              <a:t>Memory Strategies</a:t>
            </a:r>
          </a:p>
        </p:txBody>
      </p:sp>
      <p:graphicFrame>
        <p:nvGraphicFramePr>
          <p:cNvPr id="8" name="Diagram 7">
            <a:extLst>
              <a:ext uri="{FF2B5EF4-FFF2-40B4-BE49-F238E27FC236}">
                <a16:creationId xmlns:a16="http://schemas.microsoft.com/office/drawing/2014/main" id="{CC3A086A-FE7A-4DA0-B1AE-4B73EBA5280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692067483"/>
              </p:ext>
            </p:extLst>
          </p:nvPr>
        </p:nvGraphicFramePr>
        <p:xfrm>
          <a:off x="1524000" y="1397000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83317987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BDFAF9DE-D7BC-4EDE-824D-C1958BFE8A9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79521" y="1460213"/>
            <a:ext cx="7908131" cy="424732"/>
          </a:xfrm>
        </p:spPr>
        <p:txBody>
          <a:bodyPr/>
          <a:lstStyle/>
          <a:p>
            <a:r>
              <a:rPr lang="en-CA" dirty="0"/>
              <a:t>Focusing attentional resources on one task at a time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CC3EC620-21C8-474F-B3A4-2DD5ABC565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/>
              <a:t>Memory Strategies</a:t>
            </a:r>
          </a:p>
        </p:txBody>
      </p:sp>
      <p:pic>
        <p:nvPicPr>
          <p:cNvPr id="7170" name="Picture 2">
            <a:extLst>
              <a:ext uri="{FF2B5EF4-FFF2-40B4-BE49-F238E27FC236}">
                <a16:creationId xmlns:a16="http://schemas.microsoft.com/office/drawing/2014/main" id="{8CC6291F-586B-4EFD-A1D9-9D4B15B2911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67" t="27485" r="3340" b="1415"/>
          <a:stretch/>
        </p:blipFill>
        <p:spPr bwMode="auto">
          <a:xfrm>
            <a:off x="2266155" y="2056014"/>
            <a:ext cx="5697436" cy="4233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5018112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94F3BE45-AB7C-426F-8803-73ACDFA27E3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30136" y="1460213"/>
            <a:ext cx="4979419" cy="3034164"/>
          </a:xfrm>
        </p:spPr>
        <p:txBody>
          <a:bodyPr/>
          <a:lstStyle/>
          <a:p>
            <a:r>
              <a:rPr lang="en-CA" dirty="0">
                <a:solidFill>
                  <a:schemeClr val="tx1"/>
                </a:solidFill>
              </a:rPr>
              <a:t>Deep processing</a:t>
            </a:r>
          </a:p>
          <a:p>
            <a:pPr lvl="1"/>
            <a:r>
              <a:rPr lang="en-CA" dirty="0">
                <a:solidFill>
                  <a:schemeClr val="tx1"/>
                </a:solidFill>
              </a:rPr>
              <a:t>Involves elaborating on to-be-learned information </a:t>
            </a:r>
          </a:p>
          <a:p>
            <a:pPr lvl="1"/>
            <a:r>
              <a:rPr lang="en-CA" dirty="0">
                <a:solidFill>
                  <a:schemeClr val="tx1"/>
                </a:solidFill>
              </a:rPr>
              <a:t>Deep processing &gt; phonological processing &gt; structural processing </a:t>
            </a:r>
          </a:p>
          <a:p>
            <a:r>
              <a:rPr lang="en-CA" dirty="0">
                <a:solidFill>
                  <a:schemeClr val="tx1"/>
                </a:solidFill>
              </a:rPr>
              <a:t>Association</a:t>
            </a:r>
          </a:p>
          <a:p>
            <a:pPr lvl="1"/>
            <a:r>
              <a:rPr lang="en-CA" dirty="0">
                <a:solidFill>
                  <a:schemeClr val="tx1"/>
                </a:solidFill>
              </a:rPr>
              <a:t>Creating a bridge between new information and old information</a:t>
            </a:r>
          </a:p>
          <a:p>
            <a:r>
              <a:rPr lang="en-CA" dirty="0">
                <a:solidFill>
                  <a:schemeClr val="tx1"/>
                </a:solidFill>
              </a:rPr>
              <a:t>Visualization</a:t>
            </a:r>
            <a:endParaRPr lang="en-CA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7B0D681B-326E-4A39-A7B8-0C867D88F3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/>
              <a:t>Memory Strategies </a:t>
            </a:r>
          </a:p>
        </p:txBody>
      </p:sp>
      <p:pic>
        <p:nvPicPr>
          <p:cNvPr id="4" name="Picture 2" descr="Image result for deep roots">
            <a:extLst>
              <a:ext uri="{FF2B5EF4-FFF2-40B4-BE49-F238E27FC236}">
                <a16:creationId xmlns:a16="http://schemas.microsoft.com/office/drawing/2014/main" id="{26F4C2FF-D3EE-4FC6-99BF-75C958A7EF1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17164" y="1728217"/>
            <a:ext cx="3655979" cy="27419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1303105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BD671223-343D-40A2-B771-5D5F87FBEFE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79521" y="1460213"/>
            <a:ext cx="4912915" cy="3782061"/>
          </a:xfrm>
        </p:spPr>
        <p:txBody>
          <a:bodyPr/>
          <a:lstStyle/>
          <a:p>
            <a:r>
              <a:rPr lang="en-CA" dirty="0"/>
              <a:t>Chunking information</a:t>
            </a:r>
          </a:p>
          <a:p>
            <a:pPr lvl="1"/>
            <a:r>
              <a:rPr lang="en-CA" dirty="0">
                <a:solidFill>
                  <a:schemeClr val="tx1"/>
                </a:solidFill>
              </a:rPr>
              <a:t>Individual pieces of to-be-learned information is organized into meaningful groupings (“chunks”) which can then be retrieved and unpacked at retrieval </a:t>
            </a:r>
          </a:p>
          <a:p>
            <a:endParaRPr lang="en-CA" dirty="0"/>
          </a:p>
          <a:p>
            <a:r>
              <a:rPr lang="en-CA" dirty="0"/>
              <a:t>Creating mnemonics </a:t>
            </a:r>
          </a:p>
          <a:p>
            <a:pPr lvl="1"/>
            <a:r>
              <a:rPr lang="en-CA" dirty="0">
                <a:solidFill>
                  <a:schemeClr val="tx1"/>
                </a:solidFill>
              </a:rPr>
              <a:t>Mnemonics are encoding strategies used to organize and or chunk to-be-learned material in order to make it more meaningful and easier to remember</a:t>
            </a:r>
          </a:p>
          <a:p>
            <a:pPr lvl="1"/>
            <a:endParaRPr lang="en-CA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C11180FA-D117-41E3-A1DB-C62757B570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/>
              <a:t>Memory Strategies</a:t>
            </a:r>
          </a:p>
        </p:txBody>
      </p:sp>
      <p:pic>
        <p:nvPicPr>
          <p:cNvPr id="4" name="Picture 2" descr="Image result for chunking">
            <a:extLst>
              <a:ext uri="{FF2B5EF4-FFF2-40B4-BE49-F238E27FC236}">
                <a16:creationId xmlns:a16="http://schemas.microsoft.com/office/drawing/2014/main" id="{5B507613-7E53-4A96-84D6-317D558F2FB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436" y="1150766"/>
            <a:ext cx="3707477" cy="4958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0713921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/>
              <a:t>Memory Strategies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379520" y="1486806"/>
            <a:ext cx="7251564" cy="3521033"/>
          </a:xfrm>
        </p:spPr>
        <p:txBody>
          <a:bodyPr/>
          <a:lstStyle/>
          <a:p>
            <a:r>
              <a:rPr lang="en-CA" dirty="0"/>
              <a:t>Creating habits to improve memory</a:t>
            </a:r>
          </a:p>
          <a:p>
            <a:r>
              <a:rPr lang="en-CA" dirty="0"/>
              <a:t>Organizing your environment in a manner that aids your memory </a:t>
            </a:r>
          </a:p>
        </p:txBody>
      </p:sp>
    </p:spTree>
    <p:extLst>
      <p:ext uri="{BB962C8B-B14F-4D97-AF65-F5344CB8AC3E}">
        <p14:creationId xmlns:p14="http://schemas.microsoft.com/office/powerpoint/2010/main" val="58312130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CCFEA4D9-999C-4E77-817D-B7ADC544C67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79521" y="1460213"/>
            <a:ext cx="7908131" cy="1364989"/>
          </a:xfrm>
        </p:spPr>
        <p:txBody>
          <a:bodyPr/>
          <a:lstStyle/>
          <a:p>
            <a:r>
              <a:rPr lang="en-CA" dirty="0"/>
              <a:t>Using external aids</a:t>
            </a:r>
          </a:p>
          <a:p>
            <a:pPr lvl="1"/>
            <a:r>
              <a:rPr lang="en-CA" dirty="0"/>
              <a:t>Agendas</a:t>
            </a:r>
          </a:p>
          <a:p>
            <a:pPr lvl="1"/>
            <a:r>
              <a:rPr lang="en-CA" dirty="0"/>
              <a:t>Notes</a:t>
            </a:r>
          </a:p>
          <a:p>
            <a:pPr lvl="1"/>
            <a:r>
              <a:rPr lang="en-CA" dirty="0"/>
              <a:t>Calendar apps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A2761B0C-2AD2-4E8D-A5AC-9FCAD4C2A7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/>
              <a:t>Memory Strategies</a:t>
            </a:r>
          </a:p>
        </p:txBody>
      </p:sp>
      <p:pic>
        <p:nvPicPr>
          <p:cNvPr id="8194" name="Picture 2" descr="Image result for external memory aids">
            <a:extLst>
              <a:ext uri="{FF2B5EF4-FFF2-40B4-BE49-F238E27FC236}">
                <a16:creationId xmlns:a16="http://schemas.microsoft.com/office/drawing/2014/main" id="{291A3EF3-EEF4-45F3-BAAA-123AC882FCB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17112" y="2333768"/>
            <a:ext cx="5724525" cy="3095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4252694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sz="quarter" idx="13"/>
          </p:nvPr>
        </p:nvSpPr>
        <p:spPr>
          <a:xfrm>
            <a:off x="379521" y="1549245"/>
            <a:ext cx="7908131" cy="1825628"/>
          </a:xfrm>
        </p:spPr>
        <p:txBody>
          <a:bodyPr/>
          <a:lstStyle/>
          <a:p>
            <a:r>
              <a:rPr lang="en-CA" dirty="0"/>
              <a:t>Symptoms</a:t>
            </a:r>
          </a:p>
          <a:p>
            <a:pPr lvl="1"/>
            <a:r>
              <a:rPr lang="en-CA" dirty="0"/>
              <a:t>Fatigue</a:t>
            </a:r>
          </a:p>
          <a:p>
            <a:pPr lvl="1"/>
            <a:r>
              <a:rPr lang="en-CA" dirty="0"/>
              <a:t>Sleep disturbance</a:t>
            </a:r>
          </a:p>
          <a:p>
            <a:pPr lvl="1"/>
            <a:r>
              <a:rPr lang="en-CA" dirty="0"/>
              <a:t>Cognitive impairments: memory, learning, attention problems</a:t>
            </a:r>
          </a:p>
          <a:p>
            <a:r>
              <a:rPr lang="en-CA" dirty="0"/>
              <a:t>One of the most common cognitive complaints: memory</a:t>
            </a:r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379520" y="548429"/>
            <a:ext cx="7977542" cy="776103"/>
          </a:xfrm>
        </p:spPr>
        <p:txBody>
          <a:bodyPr>
            <a:normAutofit fontScale="90000"/>
          </a:bodyPr>
          <a:lstStyle/>
          <a:p>
            <a:r>
              <a:rPr lang="en-CA" dirty="0"/>
              <a:t>Cancer-related cognitive dysfunction</a:t>
            </a:r>
          </a:p>
        </p:txBody>
      </p:sp>
    </p:spTree>
    <p:extLst>
      <p:ext uri="{BB962C8B-B14F-4D97-AF65-F5344CB8AC3E}">
        <p14:creationId xmlns:p14="http://schemas.microsoft.com/office/powerpoint/2010/main" val="234599889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/>
              <a:t>Memory Strategies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379520" y="1486806"/>
            <a:ext cx="4103811" cy="3521033"/>
          </a:xfrm>
        </p:spPr>
        <p:txBody>
          <a:bodyPr/>
          <a:lstStyle/>
          <a:p>
            <a:r>
              <a:rPr lang="en-CA" dirty="0"/>
              <a:t>Practice Retrieval</a:t>
            </a:r>
          </a:p>
          <a:p>
            <a:pPr lvl="1"/>
            <a:r>
              <a:rPr lang="en-CA" dirty="0">
                <a:solidFill>
                  <a:schemeClr val="tx1"/>
                </a:solidFill>
              </a:rPr>
              <a:t>practicing retrieval of information from long-term memory enhances retention more than continued study of the information</a:t>
            </a:r>
          </a:p>
          <a:p>
            <a:pPr marL="457200" lvl="1" indent="0">
              <a:buNone/>
            </a:pPr>
            <a:endParaRPr lang="en-CA" dirty="0">
              <a:solidFill>
                <a:schemeClr val="tx1"/>
              </a:solidFill>
            </a:endParaRPr>
          </a:p>
        </p:txBody>
      </p:sp>
      <p:pic>
        <p:nvPicPr>
          <p:cNvPr id="5" name="Picture 8" descr="Image result for test memory">
            <a:extLst>
              <a:ext uri="{FF2B5EF4-FFF2-40B4-BE49-F238E27FC236}">
                <a16:creationId xmlns:a16="http://schemas.microsoft.com/office/drawing/2014/main" id="{C3D5F0BC-7B60-4C4F-AA04-DF476C99DB9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11727" y="1723504"/>
            <a:ext cx="3869378" cy="36888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0850212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3B14B36C-9896-4AC2-92AF-45F0B2C5A75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79521" y="1460213"/>
            <a:ext cx="7908131" cy="3520964"/>
          </a:xfrm>
        </p:spPr>
        <p:txBody>
          <a:bodyPr/>
          <a:lstStyle/>
          <a:p>
            <a:r>
              <a:rPr lang="en-CA" dirty="0"/>
              <a:t>Systems level approach</a:t>
            </a:r>
          </a:p>
          <a:p>
            <a:r>
              <a:rPr lang="en-CA" dirty="0"/>
              <a:t>Stress</a:t>
            </a:r>
          </a:p>
          <a:p>
            <a:pPr lvl="1"/>
            <a:r>
              <a:rPr lang="en-CA" dirty="0"/>
              <a:t>Deep breathing</a:t>
            </a:r>
          </a:p>
          <a:p>
            <a:pPr lvl="1"/>
            <a:r>
              <a:rPr lang="en-CA" dirty="0"/>
              <a:t>Progressive muscle relaxation</a:t>
            </a:r>
          </a:p>
          <a:p>
            <a:pPr lvl="1"/>
            <a:r>
              <a:rPr lang="en-CA" dirty="0"/>
              <a:t>Mindfulness</a:t>
            </a:r>
          </a:p>
          <a:p>
            <a:pPr lvl="1"/>
            <a:r>
              <a:rPr lang="en-CA" dirty="0"/>
              <a:t>Self-compassion &amp; memory partners</a:t>
            </a:r>
          </a:p>
          <a:p>
            <a:r>
              <a:rPr lang="en-CA" dirty="0"/>
              <a:t>Cognitive Engagement</a:t>
            </a:r>
          </a:p>
          <a:p>
            <a:r>
              <a:rPr lang="en-CA" dirty="0"/>
              <a:t>Sleep &amp; Exercise</a:t>
            </a:r>
          </a:p>
          <a:p>
            <a:endParaRPr lang="en-CA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8D760B41-6F11-4312-928B-FA6DA8CD99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/>
              <a:t>Memory Strategies</a:t>
            </a:r>
          </a:p>
        </p:txBody>
      </p:sp>
    </p:spTree>
    <p:extLst>
      <p:ext uri="{BB962C8B-B14F-4D97-AF65-F5344CB8AC3E}">
        <p14:creationId xmlns:p14="http://schemas.microsoft.com/office/powerpoint/2010/main" val="241825047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23D54F94-8435-4A2A-8016-21A934DC51B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79521" y="1659718"/>
            <a:ext cx="7872245" cy="3411703"/>
          </a:xfrm>
        </p:spPr>
        <p:txBody>
          <a:bodyPr/>
          <a:lstStyle/>
          <a:p>
            <a:r>
              <a:rPr lang="en-CA" dirty="0">
                <a:solidFill>
                  <a:schemeClr val="tx1"/>
                </a:solidFill>
              </a:rPr>
              <a:t>Self-reference effect</a:t>
            </a:r>
          </a:p>
          <a:p>
            <a:pPr lvl="1"/>
            <a:r>
              <a:rPr lang="en-CA" dirty="0">
                <a:solidFill>
                  <a:schemeClr val="tx1"/>
                </a:solidFill>
              </a:rPr>
              <a:t>Refers to the memory advantage for material personally related to the learner </a:t>
            </a:r>
          </a:p>
          <a:p>
            <a:r>
              <a:rPr lang="en-CA" dirty="0">
                <a:solidFill>
                  <a:schemeClr val="tx1"/>
                </a:solidFill>
              </a:rPr>
              <a:t>Generation effect</a:t>
            </a:r>
          </a:p>
          <a:p>
            <a:pPr lvl="1"/>
            <a:r>
              <a:rPr lang="en-CA" dirty="0">
                <a:solidFill>
                  <a:schemeClr val="tx1"/>
                </a:solidFill>
              </a:rPr>
              <a:t>Refers to the memory advantage for learner created materials  </a:t>
            </a:r>
            <a:r>
              <a:rPr lang="en-CA" dirty="0">
                <a:solidFill>
                  <a:schemeClr val="bg1"/>
                </a:solidFill>
              </a:rPr>
              <a:t>b</a:t>
            </a:r>
          </a:p>
          <a:p>
            <a:r>
              <a:rPr lang="en-CA" dirty="0">
                <a:solidFill>
                  <a:schemeClr val="tx1"/>
                </a:solidFill>
              </a:rPr>
              <a:t>Encoding Specificity</a:t>
            </a:r>
          </a:p>
          <a:p>
            <a:pPr lvl="1"/>
            <a:r>
              <a:rPr lang="en-CA" dirty="0">
                <a:solidFill>
                  <a:schemeClr val="tx1"/>
                </a:solidFill>
              </a:rPr>
              <a:t>Retrieval of a memory is more likely is cues present at retrieval were also present at encoding </a:t>
            </a:r>
          </a:p>
          <a:p>
            <a:pPr marL="457200" lvl="1" indent="0">
              <a:buNone/>
            </a:pPr>
            <a:r>
              <a:rPr lang="en-CA" dirty="0">
                <a:solidFill>
                  <a:schemeClr val="bg1"/>
                </a:solidFill>
              </a:rPr>
              <a:t>someone else </a:t>
            </a:r>
          </a:p>
          <a:p>
            <a:pPr lvl="1"/>
            <a:endParaRPr lang="en-CA" dirty="0">
              <a:solidFill>
                <a:schemeClr val="tx1"/>
              </a:solidFill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B5703CB8-5894-40E1-A092-485DA9CA50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/>
              <a:t>Other Strategies</a:t>
            </a:r>
          </a:p>
        </p:txBody>
      </p:sp>
    </p:spTree>
    <p:extLst>
      <p:ext uri="{BB962C8B-B14F-4D97-AF65-F5344CB8AC3E}">
        <p14:creationId xmlns:p14="http://schemas.microsoft.com/office/powerpoint/2010/main" val="165143153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74A02F8D-A2C1-4DDD-9535-08F0F7B4126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79521" y="1690949"/>
            <a:ext cx="7908131" cy="2727926"/>
          </a:xfrm>
        </p:spPr>
        <p:txBody>
          <a:bodyPr/>
          <a:lstStyle/>
          <a:p>
            <a:pPr marL="457200" indent="-457200">
              <a:buFont typeface="+mj-lt"/>
              <a:buAutoNum type="arabicPeriod"/>
            </a:pPr>
            <a:r>
              <a:rPr lang="en-CA" dirty="0"/>
              <a:t>Direct neurotoxic effect</a:t>
            </a:r>
          </a:p>
          <a:p>
            <a:pPr marL="457200" indent="-457200">
              <a:buFont typeface="+mj-lt"/>
              <a:buAutoNum type="arabicPeriod"/>
            </a:pPr>
            <a:r>
              <a:rPr lang="en-CA" dirty="0"/>
              <a:t>Hormonal changes</a:t>
            </a:r>
          </a:p>
          <a:p>
            <a:pPr marL="457200" indent="-457200">
              <a:buFont typeface="+mj-lt"/>
              <a:buAutoNum type="arabicPeriod"/>
            </a:pPr>
            <a:r>
              <a:rPr lang="en-CA" dirty="0"/>
              <a:t>Secondary immunologic response</a:t>
            </a:r>
          </a:p>
          <a:p>
            <a:pPr marL="457200" indent="-457200">
              <a:buFont typeface="+mj-lt"/>
              <a:buAutoNum type="arabicPeriod"/>
            </a:pPr>
            <a:r>
              <a:rPr lang="en-CA" dirty="0"/>
              <a:t>Anemia</a:t>
            </a:r>
          </a:p>
          <a:p>
            <a:pPr marL="457200" indent="-457200">
              <a:buFont typeface="+mj-lt"/>
              <a:buAutoNum type="arabicPeriod"/>
            </a:pPr>
            <a:r>
              <a:rPr lang="en-CA" dirty="0"/>
              <a:t>Microvascular injury</a:t>
            </a:r>
          </a:p>
          <a:p>
            <a:pPr marL="457200" indent="-457200">
              <a:buFont typeface="+mj-lt"/>
              <a:buAutoNum type="arabicPeriod"/>
            </a:pPr>
            <a:r>
              <a:rPr lang="en-CA" dirty="0"/>
              <a:t>Genetic Predisposition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18FA3A97-8F79-45BF-BAD2-969F26D10D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/>
              <a:t>Mechanisms of CRCD</a:t>
            </a:r>
          </a:p>
        </p:txBody>
      </p:sp>
    </p:spTree>
    <p:extLst>
      <p:ext uri="{BB962C8B-B14F-4D97-AF65-F5344CB8AC3E}">
        <p14:creationId xmlns:p14="http://schemas.microsoft.com/office/powerpoint/2010/main" val="403172000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437350D7-CE5A-4EC4-B2A7-DEBAA006DC7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79521" y="1460213"/>
            <a:ext cx="7908131" cy="424732"/>
          </a:xfrm>
        </p:spPr>
        <p:txBody>
          <a:bodyPr/>
          <a:lstStyle/>
          <a:p>
            <a:r>
              <a:rPr lang="en-CA" dirty="0"/>
              <a:t>Three-stage model of memory: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5E47D130-7BF7-4853-AEF6-103213D93C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CA" dirty="0"/>
              <a:t>Memory processes</a:t>
            </a:r>
          </a:p>
        </p:txBody>
      </p:sp>
      <p:pic>
        <p:nvPicPr>
          <p:cNvPr id="4" name="Picture 5">
            <a:extLst>
              <a:ext uri="{FF2B5EF4-FFF2-40B4-BE49-F238E27FC236}">
                <a16:creationId xmlns:a16="http://schemas.microsoft.com/office/drawing/2014/main" id="{958B665D-14B5-4819-AD35-FB08E90A41C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2400300"/>
            <a:ext cx="7620000" cy="2209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36152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56E6B8CF-3C38-4F17-8508-31017E9F9CF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79521" y="1460213"/>
            <a:ext cx="7908131" cy="1217769"/>
          </a:xfrm>
        </p:spPr>
        <p:txBody>
          <a:bodyPr/>
          <a:lstStyle/>
          <a:p>
            <a:r>
              <a:rPr lang="en-CA" dirty="0"/>
              <a:t>Memory is not localized to a singular brain area</a:t>
            </a:r>
          </a:p>
          <a:p>
            <a:r>
              <a:rPr lang="en-CA" dirty="0"/>
              <a:t>Instead, different areas are implicated in different types of memory 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436564A0-B97D-4DEC-8256-0248E8FC08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/>
              <a:t>The Brain</a:t>
            </a:r>
          </a:p>
        </p:txBody>
      </p:sp>
      <p:pic>
        <p:nvPicPr>
          <p:cNvPr id="1026" name="Picture 2" descr="Image result for brain lobes">
            <a:extLst>
              <a:ext uri="{FF2B5EF4-FFF2-40B4-BE49-F238E27FC236}">
                <a16:creationId xmlns:a16="http://schemas.microsoft.com/office/drawing/2014/main" id="{B4B6DE1B-FA6C-4BF8-9186-F5A2FFAC578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40876" y="2813663"/>
            <a:ext cx="3810000" cy="381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4733584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AD9305-320A-48B2-8870-607EFAD8CE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/>
              <a:t>Memory Types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8655450-8A5E-4D02-BFAE-0BDA8544C1F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79520" y="1486806"/>
            <a:ext cx="7944291" cy="3521033"/>
          </a:xfrm>
        </p:spPr>
        <p:txBody>
          <a:bodyPr/>
          <a:lstStyle/>
          <a:p>
            <a:r>
              <a:rPr lang="en-CA" dirty="0"/>
              <a:t>Semantic Memory</a:t>
            </a:r>
          </a:p>
          <a:p>
            <a:r>
              <a:rPr lang="en-CA" dirty="0"/>
              <a:t>Immediate memory</a:t>
            </a:r>
          </a:p>
          <a:p>
            <a:r>
              <a:rPr lang="en-CA" dirty="0"/>
              <a:t>Recent memory</a:t>
            </a:r>
          </a:p>
          <a:p>
            <a:r>
              <a:rPr lang="en-CA" dirty="0"/>
              <a:t>Remote memory</a:t>
            </a:r>
          </a:p>
          <a:p>
            <a:r>
              <a:rPr lang="en-CA" dirty="0"/>
              <a:t>Prospective memory</a:t>
            </a:r>
          </a:p>
          <a:p>
            <a:r>
              <a:rPr lang="en-CA" dirty="0"/>
              <a:t>Procedural memory </a:t>
            </a:r>
          </a:p>
          <a:p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218344752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3096E3F5-C1F9-4720-9843-B2B54696593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79521" y="1460213"/>
            <a:ext cx="4286483" cy="4000550"/>
          </a:xfrm>
        </p:spPr>
        <p:txBody>
          <a:bodyPr/>
          <a:lstStyle/>
          <a:p>
            <a:r>
              <a:rPr lang="en-US" altLang="en-US" dirty="0"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Accumulated information learned over the lifetime </a:t>
            </a:r>
          </a:p>
          <a:p>
            <a:r>
              <a:rPr lang="en-US" altLang="en-US" dirty="0"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Unlimited capacity </a:t>
            </a:r>
          </a:p>
          <a:p>
            <a:r>
              <a:rPr lang="en-US" altLang="en-US" dirty="0"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Typically semantic memory is stable or improves over time </a:t>
            </a:r>
          </a:p>
          <a:p>
            <a:endParaRPr lang="en-CA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6509D560-06AD-436D-817A-9719A32BCD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/>
              <a:t>Semantic Memory</a:t>
            </a:r>
          </a:p>
        </p:txBody>
      </p:sp>
      <p:pic>
        <p:nvPicPr>
          <p:cNvPr id="4" name="Content Placeholder 9">
            <a:extLst>
              <a:ext uri="{FF2B5EF4-FFF2-40B4-BE49-F238E27FC236}">
                <a16:creationId xmlns:a16="http://schemas.microsoft.com/office/drawing/2014/main" id="{AA9EC0A5-8D1D-40F6-A77D-F157D274D60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4815" r="-14815"/>
          <a:stretch>
            <a:fillRect/>
          </a:stretch>
        </p:blipFill>
        <p:spPr>
          <a:xfrm>
            <a:off x="4497279" y="1397237"/>
            <a:ext cx="4267200" cy="46085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30117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56425609-66B5-44F5-9EAE-AD72B526954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79521" y="1460213"/>
            <a:ext cx="7908131" cy="1346010"/>
          </a:xfrm>
        </p:spPr>
        <p:txBody>
          <a:bodyPr/>
          <a:lstStyle/>
          <a:p>
            <a:r>
              <a:rPr lang="en-CA" dirty="0"/>
              <a:t>Remembering small information for several seconds</a:t>
            </a:r>
          </a:p>
          <a:p>
            <a:r>
              <a:rPr lang="en-CA" dirty="0"/>
              <a:t>Fades very quickly</a:t>
            </a:r>
          </a:p>
          <a:p>
            <a:r>
              <a:rPr lang="en-CA" dirty="0"/>
              <a:t>Definite capacity: “Magic number 7 +/- 2”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55D136D5-655D-4A2F-A100-F9ADEA08C8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CA" dirty="0"/>
              <a:t>Immediate or Working Memory</a:t>
            </a:r>
          </a:p>
        </p:txBody>
      </p:sp>
    </p:spTree>
    <p:extLst>
      <p:ext uri="{BB962C8B-B14F-4D97-AF65-F5344CB8AC3E}">
        <p14:creationId xmlns:p14="http://schemas.microsoft.com/office/powerpoint/2010/main" val="110417311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3A4AED5B-5B7B-4FC1-B4F6-01DD134541F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79521" y="1460213"/>
            <a:ext cx="7908131" cy="1346010"/>
          </a:xfrm>
        </p:spPr>
        <p:txBody>
          <a:bodyPr/>
          <a:lstStyle/>
          <a:p>
            <a:r>
              <a:rPr lang="en-CA" dirty="0"/>
              <a:t>Remembering information from hours, days ago</a:t>
            </a:r>
          </a:p>
          <a:p>
            <a:r>
              <a:rPr lang="en-CA" dirty="0"/>
              <a:t>You probably remember more than you think you do</a:t>
            </a:r>
          </a:p>
          <a:p>
            <a:r>
              <a:rPr lang="en-CA" dirty="0"/>
              <a:t>Recall vs. Recognition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47DBA0C6-5F3A-49CD-AF2F-597F398945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/>
              <a:t>Recent Memory</a:t>
            </a:r>
          </a:p>
        </p:txBody>
      </p:sp>
    </p:spTree>
    <p:extLst>
      <p:ext uri="{BB962C8B-B14F-4D97-AF65-F5344CB8AC3E}">
        <p14:creationId xmlns:p14="http://schemas.microsoft.com/office/powerpoint/2010/main" val="1289483134"/>
      </p:ext>
    </p:extLst>
  </p:cSld>
  <p:clrMapOvr>
    <a:masterClrMapping/>
  </p:clrMapOvr>
</p:sld>
</file>

<file path=ppt/theme/theme1.xml><?xml version="1.0" encoding="utf-8"?>
<a:theme xmlns:a="http://schemas.openxmlformats.org/drawingml/2006/main" name="Universal Title Design">
  <a:themeElements>
    <a:clrScheme name="POGO Colours - Primary Palette">
      <a:dk1>
        <a:srgbClr val="171717"/>
      </a:dk1>
      <a:lt1>
        <a:srgbClr val="FFFFFF"/>
      </a:lt1>
      <a:dk2>
        <a:srgbClr val="FEFFFF"/>
      </a:dk2>
      <a:lt2>
        <a:srgbClr val="FEFFFF"/>
      </a:lt2>
      <a:accent1>
        <a:srgbClr val="0074BF"/>
      </a:accent1>
      <a:accent2>
        <a:srgbClr val="0099D8"/>
      </a:accent2>
      <a:accent3>
        <a:srgbClr val="00BBE5"/>
      </a:accent3>
      <a:accent4>
        <a:srgbClr val="7DC242"/>
      </a:accent4>
      <a:accent5>
        <a:srgbClr val="414042"/>
      </a:accent5>
      <a:accent6>
        <a:srgbClr val="FFFFFF"/>
      </a:accent6>
      <a:hlink>
        <a:srgbClr val="774A00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4x3POGOPPTTemplateFNL11July19.pptx" id="{167D9230-A7CD-4517-8FC1-BF23E480C6B7}" vid="{AA8DB229-E640-45A9-8A8C-70B955013808}"/>
    </a:ext>
  </a:extLst>
</a:theme>
</file>

<file path=ppt/theme/theme2.xml><?xml version="1.0" encoding="utf-8"?>
<a:theme xmlns:a="http://schemas.openxmlformats.org/drawingml/2006/main" name="2_Primary Presentation">
  <a:themeElements>
    <a:clrScheme name="POGO">
      <a:dk1>
        <a:srgbClr val="171717"/>
      </a:dk1>
      <a:lt1>
        <a:srgbClr val="FFFFFF"/>
      </a:lt1>
      <a:dk2>
        <a:srgbClr val="FEFFFF"/>
      </a:dk2>
      <a:lt2>
        <a:srgbClr val="FEFFFF"/>
      </a:lt2>
      <a:accent1>
        <a:srgbClr val="0061B2"/>
      </a:accent1>
      <a:accent2>
        <a:srgbClr val="72B831"/>
      </a:accent2>
      <a:accent3>
        <a:srgbClr val="0087D0"/>
      </a:accent3>
      <a:accent4>
        <a:srgbClr val="00AFE2"/>
      </a:accent4>
      <a:accent5>
        <a:srgbClr val="EF9401"/>
      </a:accent5>
      <a:accent6>
        <a:srgbClr val="FEFFFF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4x3POGOPPTTemplateFNL11July19.pptx" id="{167D9230-A7CD-4517-8FC1-BF23E480C6B7}" vid="{335CAD8C-B17A-413E-A0EF-9F7ECD344916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4x3POGOPPTTemplateFNL11July19</Template>
  <TotalTime>1540</TotalTime>
  <Words>436</Words>
  <Application>Microsoft Office PowerPoint</Application>
  <PresentationFormat>On-screen Show (4:3)</PresentationFormat>
  <Paragraphs>107</Paragraphs>
  <Slides>22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22</vt:i4>
      </vt:variant>
    </vt:vector>
  </HeadingPairs>
  <TitlesOfParts>
    <vt:vector size="26" baseType="lpstr">
      <vt:lpstr>Arial</vt:lpstr>
      <vt:lpstr>Calibri</vt:lpstr>
      <vt:lpstr>Universal Title Design</vt:lpstr>
      <vt:lpstr>2_Primary Presentation</vt:lpstr>
      <vt:lpstr>PowerPoint Presentation</vt:lpstr>
      <vt:lpstr>Cancer-related cognitive dysfunction</vt:lpstr>
      <vt:lpstr>Mechanisms of CRCD</vt:lpstr>
      <vt:lpstr>Memory processes</vt:lpstr>
      <vt:lpstr>The Brain</vt:lpstr>
      <vt:lpstr>Memory Types</vt:lpstr>
      <vt:lpstr>Semantic Memory</vt:lpstr>
      <vt:lpstr>Immediate or Working Memory</vt:lpstr>
      <vt:lpstr>Recent Memory</vt:lpstr>
      <vt:lpstr>Remote Memory</vt:lpstr>
      <vt:lpstr>Prospective Memory</vt:lpstr>
      <vt:lpstr>Procedural Memory</vt:lpstr>
      <vt:lpstr>Factors Affecting Memory</vt:lpstr>
      <vt:lpstr>Memory Strategies</vt:lpstr>
      <vt:lpstr>Memory Strategies</vt:lpstr>
      <vt:lpstr>Memory Strategies </vt:lpstr>
      <vt:lpstr>Memory Strategies</vt:lpstr>
      <vt:lpstr>Memory Strategies</vt:lpstr>
      <vt:lpstr>Memory Strategies</vt:lpstr>
      <vt:lpstr>Memory Strategies</vt:lpstr>
      <vt:lpstr>Memory Strategies</vt:lpstr>
      <vt:lpstr>Other Strategies</vt:lpstr>
    </vt:vector>
  </TitlesOfParts>
  <Company>POGO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Joni Serio</dc:creator>
  <cp:lastModifiedBy>Komal Shaikh</cp:lastModifiedBy>
  <cp:revision>17</cp:revision>
  <cp:lastPrinted>2018-06-21T18:14:49Z</cp:lastPrinted>
  <dcterms:created xsi:type="dcterms:W3CDTF">2019-07-31T18:49:05Z</dcterms:created>
  <dcterms:modified xsi:type="dcterms:W3CDTF">2019-09-06T22:37:10Z</dcterms:modified>
</cp:coreProperties>
</file>