
<file path=[Content_Types].xml><?xml version="1.0" encoding="utf-8"?>
<Types xmlns="http://schemas.openxmlformats.org/package/2006/content-types">
  <Override PartName="/ppt/slideMasters/slideMaster2.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theme/theme4.xml" ContentType="application/vnd.openxmlformats-officedocument.them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3" r:id="rId1"/>
    <p:sldMasterId id="2147483731" r:id="rId2"/>
  </p:sldMasterIdLst>
  <p:notesMasterIdLst>
    <p:notesMasterId r:id="rId13"/>
  </p:notesMasterIdLst>
  <p:handoutMasterIdLst>
    <p:handoutMasterId r:id="rId14"/>
  </p:handoutMasterIdLst>
  <p:sldIdLst>
    <p:sldId id="256" r:id="rId3"/>
    <p:sldId id="261" r:id="rId4"/>
    <p:sldId id="257" r:id="rId5"/>
    <p:sldId id="258" r:id="rId6"/>
    <p:sldId id="259" r:id="rId7"/>
    <p:sldId id="263" r:id="rId8"/>
    <p:sldId id="264" r:id="rId9"/>
    <p:sldId id="266" r:id="rId10"/>
    <p:sldId id="265" r:id="rId11"/>
    <p:sldId id="26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lly Zorzi" initials="KZ" lastIdx="4"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26654"/>
    <a:srgbClr val="00BBE5"/>
    <a:srgbClr val="0075BF"/>
    <a:srgbClr val="0099D8"/>
    <a:srgbClr val="7DC242"/>
    <a:srgbClr val="414042"/>
    <a:srgbClr val="D31D57"/>
    <a:srgbClr val="A1007D"/>
    <a:srgbClr val="F5A81C"/>
    <a:srgbClr val="F6CF3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horzBarState="maximized">
    <p:restoredLeft sz="15987" autoAdjust="0"/>
    <p:restoredTop sz="94550" autoAdjust="0"/>
  </p:normalViewPr>
  <p:slideViewPr>
    <p:cSldViewPr snapToGrid="0" snapToObjects="1">
      <p:cViewPr varScale="1">
        <p:scale>
          <a:sx n="54" d="100"/>
          <a:sy n="54" d="100"/>
        </p:scale>
        <p:origin x="-1133" y="-67"/>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notesViewPr>
    <p:cSldViewPr snapToGrid="0" snapToObjects="1">
      <p:cViewPr varScale="1">
        <p:scale>
          <a:sx n="156" d="100"/>
          <a:sy n="156" d="100"/>
        </p:scale>
        <p:origin x="6088" y="176"/>
      </p:cViewPr>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32FF8098-64EA-F343-B7B2-05C4125150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xmlns="" id="{ACAD6195-6045-AC4B-8786-A9B3F8FE91E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9FC326F-F1A4-A64C-9976-5572560BE8EB}" type="datetimeFigureOut">
              <a:rPr lang="en-US" smtClean="0"/>
              <a:pPr/>
              <a:t>10/10/2019</a:t>
            </a:fld>
            <a:endParaRPr lang="en-US" dirty="0"/>
          </a:p>
        </p:txBody>
      </p:sp>
      <p:sp>
        <p:nvSpPr>
          <p:cNvPr id="4" name="Footer Placeholder 3">
            <a:extLst>
              <a:ext uri="{FF2B5EF4-FFF2-40B4-BE49-F238E27FC236}">
                <a16:creationId xmlns:a16="http://schemas.microsoft.com/office/drawing/2014/main" xmlns="" id="{606F0975-A353-9A4E-93A6-7988FEBD0B2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xmlns="" id="{3E8D3FCE-5F8C-3442-B3DA-6456F12EA09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FAF9891-DFD0-0049-A136-F83B879C2E2D}" type="slidenum">
              <a:rPr lang="en-US" smtClean="0"/>
              <a:pPr/>
              <a:t>‹#›</a:t>
            </a:fld>
            <a:endParaRPr lang="en-US" dirty="0"/>
          </a:p>
        </p:txBody>
      </p:sp>
    </p:spTree>
    <p:extLst>
      <p:ext uri="{BB962C8B-B14F-4D97-AF65-F5344CB8AC3E}">
        <p14:creationId xmlns:p14="http://schemas.microsoft.com/office/powerpoint/2010/main" xmlns="" val="29573224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65D21B-C143-D74A-8AF2-54ACE2031BE1}" type="datetimeFigureOut">
              <a:rPr lang="en-US" smtClean="0"/>
              <a:pPr/>
              <a:t>10/10/2019</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E65F71-58FE-3049-A2F2-CF1E9F2CC1C8}" type="slidenum">
              <a:rPr lang="en-US" smtClean="0"/>
              <a:pPr/>
              <a:t>‹#›</a:t>
            </a:fld>
            <a:endParaRPr lang="en-US" dirty="0"/>
          </a:p>
        </p:txBody>
      </p:sp>
    </p:spTree>
    <p:extLst>
      <p:ext uri="{BB962C8B-B14F-4D97-AF65-F5344CB8AC3E}">
        <p14:creationId xmlns:p14="http://schemas.microsoft.com/office/powerpoint/2010/main" xmlns="" val="2452275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Layout">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xmlns="" id="{91AA9276-EB7B-8445-9528-0F3C50447F6F}"/>
              </a:ext>
            </a:extLst>
          </p:cNvPr>
          <p:cNvSpPr>
            <a:spLocks noGrp="1"/>
          </p:cNvSpPr>
          <p:nvPr>
            <p:ph type="body" sz="quarter" idx="21" hasCustomPrompt="1"/>
          </p:nvPr>
        </p:nvSpPr>
        <p:spPr>
          <a:xfrm>
            <a:off x="621506" y="1566864"/>
            <a:ext cx="4705350" cy="2015936"/>
          </a:xfrm>
          <a:prstGeom prst="rect">
            <a:avLst/>
          </a:prstGeom>
        </p:spPr>
        <p:txBody>
          <a:bodyPr>
            <a:spAutoFit/>
          </a:bodyPr>
          <a:lstStyle>
            <a:lvl1pPr marL="0" indent="0">
              <a:lnSpc>
                <a:spcPts val="7500"/>
              </a:lnSpc>
              <a:buNone/>
              <a:defRPr sz="6600">
                <a:solidFill>
                  <a:schemeClr val="accent1"/>
                </a:solidFill>
              </a:defRPr>
            </a:lvl1pPr>
          </a:lstStyle>
          <a:p>
            <a:pPr lvl="0"/>
            <a:r>
              <a:rPr lang="en-US" dirty="0" smtClean="0"/>
              <a:t>Session Title (insert</a:t>
            </a:r>
            <a:r>
              <a:rPr lang="en-US" dirty="0"/>
              <a:t>)</a:t>
            </a:r>
          </a:p>
        </p:txBody>
      </p:sp>
      <p:sp>
        <p:nvSpPr>
          <p:cNvPr id="8" name="Text Placeholder 17">
            <a:extLst>
              <a:ext uri="{FF2B5EF4-FFF2-40B4-BE49-F238E27FC236}">
                <a16:creationId xmlns:a16="http://schemas.microsoft.com/office/drawing/2014/main" xmlns="" id="{A8789253-6E08-5941-8639-22BB957F75DD}"/>
              </a:ext>
            </a:extLst>
          </p:cNvPr>
          <p:cNvSpPr>
            <a:spLocks noGrp="1"/>
          </p:cNvSpPr>
          <p:nvPr>
            <p:ph type="body" sz="quarter" idx="25" hasCustomPrompt="1"/>
          </p:nvPr>
        </p:nvSpPr>
        <p:spPr>
          <a:xfrm>
            <a:off x="2190748" y="5334867"/>
            <a:ext cx="3888775" cy="1109662"/>
          </a:xfrm>
          <a:prstGeom prst="rect">
            <a:avLst/>
          </a:prstGeom>
        </p:spPr>
        <p:txBody>
          <a:bodyPr/>
          <a:lstStyle>
            <a:lvl1pPr marL="0" indent="0">
              <a:lnSpc>
                <a:spcPct val="100000"/>
              </a:lnSpc>
              <a:spcBef>
                <a:spcPts val="0"/>
              </a:spcBef>
              <a:buNone/>
              <a:defRPr sz="1800" baseline="0">
                <a:solidFill>
                  <a:schemeClr val="tx1">
                    <a:lumMod val="75000"/>
                    <a:lumOff val="25000"/>
                  </a:schemeClr>
                </a:solidFill>
              </a:defRPr>
            </a:lvl1pPr>
          </a:lstStyle>
          <a:p>
            <a:pPr lvl="0"/>
            <a:r>
              <a:rPr lang="en-US" dirty="0" smtClean="0"/>
              <a:t>Dr. John </a:t>
            </a:r>
            <a:r>
              <a:rPr lang="en-US" dirty="0" err="1" smtClean="0"/>
              <a:t>McLongname</a:t>
            </a:r>
            <a:r>
              <a:rPr lang="en-US" dirty="0" smtClean="0"/>
              <a:t>, MD</a:t>
            </a:r>
            <a:br>
              <a:rPr lang="en-US" dirty="0" smtClean="0"/>
            </a:br>
            <a:r>
              <a:rPr lang="en-US" dirty="0" smtClean="0"/>
              <a:t>Dr. Jane </a:t>
            </a:r>
            <a:r>
              <a:rPr lang="en-US" dirty="0" err="1" smtClean="0"/>
              <a:t>MacShortname</a:t>
            </a:r>
            <a:r>
              <a:rPr lang="en-US" dirty="0" smtClean="0"/>
              <a:t>, OC </a:t>
            </a:r>
            <a:r>
              <a:rPr lang="en-US" dirty="0" err="1" smtClean="0"/>
              <a:t>MBChB</a:t>
            </a:r>
            <a:r>
              <a:rPr lang="en-US" dirty="0" smtClean="0"/>
              <a:t> </a:t>
            </a:r>
            <a:r>
              <a:rPr lang="en-US" dirty="0" err="1" smtClean="0"/>
              <a:t>FRCPC</a:t>
            </a:r>
            <a:endParaRPr lang="en-US" dirty="0"/>
          </a:p>
        </p:txBody>
      </p:sp>
      <p:sp>
        <p:nvSpPr>
          <p:cNvPr id="9" name="Text Placeholder 17">
            <a:extLst>
              <a:ext uri="{FF2B5EF4-FFF2-40B4-BE49-F238E27FC236}">
                <a16:creationId xmlns:a16="http://schemas.microsoft.com/office/drawing/2014/main" xmlns="" id="{A8789253-6E08-5941-8639-22BB957F75DD}"/>
              </a:ext>
            </a:extLst>
          </p:cNvPr>
          <p:cNvSpPr>
            <a:spLocks noGrp="1"/>
          </p:cNvSpPr>
          <p:nvPr>
            <p:ph type="body" sz="quarter" idx="24" hasCustomPrompt="1"/>
          </p:nvPr>
        </p:nvSpPr>
        <p:spPr>
          <a:xfrm>
            <a:off x="621506" y="5334867"/>
            <a:ext cx="1616075" cy="1109662"/>
          </a:xfrm>
          <a:prstGeom prst="rect">
            <a:avLst/>
          </a:prstGeom>
        </p:spPr>
        <p:txBody>
          <a:bodyPr/>
          <a:lstStyle>
            <a:lvl1pPr marL="0" indent="0">
              <a:lnSpc>
                <a:spcPts val="2000"/>
              </a:lnSpc>
              <a:spcBef>
                <a:spcPts val="0"/>
              </a:spcBef>
              <a:buNone/>
              <a:defRPr sz="1800">
                <a:solidFill>
                  <a:srgbClr val="00B0F0"/>
                </a:solidFill>
              </a:defRPr>
            </a:lvl1pPr>
          </a:lstStyle>
          <a:p>
            <a:pPr lvl="0"/>
            <a:r>
              <a:rPr lang="en-CA" sz="2000" dirty="0" smtClean="0">
                <a:solidFill>
                  <a:srgbClr val="00B2D4"/>
                </a:solidFill>
                <a:cs typeface="Calibri" panose="020F0502020204030204" pitchFamily="34" charset="0"/>
              </a:rPr>
              <a:t>Presented by:</a:t>
            </a:r>
            <a:endParaRPr lang="en-US" dirty="0"/>
          </a:p>
        </p:txBody>
      </p:sp>
    </p:spTree>
    <p:extLst>
      <p:ext uri="{BB962C8B-B14F-4D97-AF65-F5344CB8AC3E}">
        <p14:creationId xmlns:p14="http://schemas.microsoft.com/office/powerpoint/2010/main" xmlns="" val="3430889712"/>
      </p:ext>
    </p:extLst>
  </p:cSld>
  <p:clrMapOvr>
    <a:masterClrMapping/>
  </p:clrMapOvr>
  <p:transition>
    <p:dissolv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One Content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E7B418A8-4F09-0C4B-A3AE-EDAF91BFEF80}"/>
              </a:ext>
            </a:extLst>
          </p:cNvPr>
          <p:cNvSpPr>
            <a:spLocks noGrp="1"/>
          </p:cNvSpPr>
          <p:nvPr>
            <p:ph type="body" sz="quarter" idx="13"/>
          </p:nvPr>
        </p:nvSpPr>
        <p:spPr>
          <a:xfrm>
            <a:off x="379521" y="1460213"/>
            <a:ext cx="7908131" cy="1429109"/>
          </a:xfrm>
          <a:prstGeom prst="rect">
            <a:avLst/>
          </a:prstGeom>
        </p:spPr>
        <p:txBody>
          <a:bodyPr wrap="square">
            <a:spAutoFit/>
          </a:bodyPr>
          <a:lstStyle>
            <a:lvl1pPr>
              <a:buClr>
                <a:schemeClr val="accent4"/>
              </a:buClr>
              <a:defRPr sz="2400">
                <a:solidFill>
                  <a:schemeClr val="tx1">
                    <a:lumMod val="75000"/>
                    <a:lumOff val="25000"/>
                  </a:schemeClr>
                </a:solidFill>
              </a:defRPr>
            </a:lvl1pPr>
            <a:lvl2pPr>
              <a:buClr>
                <a:schemeClr val="accent4"/>
              </a:buClr>
              <a:defRPr sz="1800">
                <a:solidFill>
                  <a:schemeClr val="tx1">
                    <a:lumMod val="75000"/>
                    <a:lumOff val="25000"/>
                  </a:schemeClr>
                </a:solidFill>
              </a:defRPr>
            </a:lvl2pPr>
            <a:lvl3pPr>
              <a:buClr>
                <a:schemeClr val="accent4"/>
              </a:buClr>
              <a:defRPr sz="1400">
                <a:solidFill>
                  <a:schemeClr val="tx1">
                    <a:lumMod val="75000"/>
                    <a:lumOff val="25000"/>
                  </a:schemeClr>
                </a:solidFill>
              </a:defRPr>
            </a:lvl3pPr>
            <a:lvl4pPr>
              <a:buClr>
                <a:schemeClr val="accent4"/>
              </a:buClr>
              <a:defRPr sz="1200">
                <a:solidFill>
                  <a:schemeClr val="tx1">
                    <a:lumMod val="75000"/>
                    <a:lumOff val="25000"/>
                  </a:schemeClr>
                </a:solidFill>
              </a:defRPr>
            </a:lvl4pPr>
            <a:lvl5pPr>
              <a:buClr>
                <a:schemeClr val="accent4"/>
              </a:buClr>
              <a:defRPr sz="1000">
                <a:solidFill>
                  <a:schemeClr val="tx1">
                    <a:lumMod val="75000"/>
                    <a:lumOff val="2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xmlns="" id="{91A44963-E80D-DE4E-8C6E-48E741FF1FA4}"/>
              </a:ext>
            </a:extLst>
          </p:cNvPr>
          <p:cNvSpPr>
            <a:spLocks noGrp="1"/>
          </p:cNvSpPr>
          <p:nvPr>
            <p:ph type="title" hasCustomPrompt="1"/>
          </p:nvPr>
        </p:nvSpPr>
        <p:spPr>
          <a:xfrm>
            <a:off x="379520" y="548429"/>
            <a:ext cx="6909834" cy="776103"/>
          </a:xfrm>
          <a:prstGeom prst="rect">
            <a:avLst/>
          </a:prstGeom>
        </p:spPr>
        <p:txBody>
          <a:bodyPr>
            <a:normAutofit/>
          </a:bodyPr>
          <a:lstStyle>
            <a:lvl1pPr>
              <a:defRPr sz="4400">
                <a:solidFill>
                  <a:srgbClr val="006CAA"/>
                </a:solidFill>
                <a:latin typeface="+mn-lt"/>
              </a:defRPr>
            </a:lvl1pPr>
          </a:lstStyle>
          <a:p>
            <a:r>
              <a:rPr lang="en-US" dirty="0"/>
              <a:t>Lorem ipsum dolor sit </a:t>
            </a:r>
            <a:r>
              <a:rPr lang="en-US" dirty="0" err="1"/>
              <a:t>amet</a:t>
            </a:r>
            <a:endParaRPr lang="en-US" dirty="0"/>
          </a:p>
        </p:txBody>
      </p:sp>
    </p:spTree>
    <p:extLst>
      <p:ext uri="{BB962C8B-B14F-4D97-AF65-F5344CB8AC3E}">
        <p14:creationId xmlns:p14="http://schemas.microsoft.com/office/powerpoint/2010/main" xmlns="" val="2571107474"/>
      </p:ext>
    </p:extLst>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wo Content Layout">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xmlns="" id="{BC7D2690-E9A9-7E4A-B576-D5DADF1F2B76}"/>
              </a:ext>
            </a:extLst>
          </p:cNvPr>
          <p:cNvSpPr>
            <a:spLocks noGrp="1"/>
          </p:cNvSpPr>
          <p:nvPr>
            <p:ph type="title" hasCustomPrompt="1"/>
          </p:nvPr>
        </p:nvSpPr>
        <p:spPr>
          <a:xfrm>
            <a:off x="379520" y="557930"/>
            <a:ext cx="7011880" cy="776103"/>
          </a:xfrm>
          <a:prstGeom prst="rect">
            <a:avLst/>
          </a:prstGeom>
        </p:spPr>
        <p:txBody>
          <a:bodyPr>
            <a:normAutofit/>
          </a:bodyPr>
          <a:lstStyle>
            <a:lvl1pPr>
              <a:defRPr sz="4400">
                <a:solidFill>
                  <a:srgbClr val="006CAA"/>
                </a:solidFill>
                <a:latin typeface="+mn-lt"/>
              </a:defRPr>
            </a:lvl1pPr>
          </a:lstStyle>
          <a:p>
            <a:r>
              <a:rPr lang="en-US" dirty="0"/>
              <a:t>Lorem ipsum dolor sit </a:t>
            </a:r>
            <a:r>
              <a:rPr lang="en-US" dirty="0" err="1"/>
              <a:t>amet</a:t>
            </a:r>
            <a:endParaRPr lang="en-US" dirty="0"/>
          </a:p>
        </p:txBody>
      </p:sp>
      <p:sp>
        <p:nvSpPr>
          <p:cNvPr id="11" name="Text Placeholder 2">
            <a:extLst>
              <a:ext uri="{FF2B5EF4-FFF2-40B4-BE49-F238E27FC236}">
                <a16:creationId xmlns:a16="http://schemas.microsoft.com/office/drawing/2014/main" xmlns="" id="{9C8ACA16-708C-A843-9586-FA9D93741AEC}"/>
              </a:ext>
            </a:extLst>
          </p:cNvPr>
          <p:cNvSpPr>
            <a:spLocks noGrp="1"/>
          </p:cNvSpPr>
          <p:nvPr>
            <p:ph type="body" sz="quarter" idx="12"/>
          </p:nvPr>
        </p:nvSpPr>
        <p:spPr>
          <a:xfrm>
            <a:off x="4327072" y="1486806"/>
            <a:ext cx="3514725" cy="3521033"/>
          </a:xfrm>
          <a:prstGeom prst="rect">
            <a:avLst/>
          </a:prstGeom>
        </p:spPr>
        <p:txBody>
          <a:bodyPr>
            <a:normAutofit/>
          </a:bodyPr>
          <a:lstStyle>
            <a:lvl1pPr>
              <a:buClr>
                <a:schemeClr val="accent4"/>
              </a:buClr>
              <a:defRPr sz="2400">
                <a:solidFill>
                  <a:schemeClr val="tx1">
                    <a:lumMod val="75000"/>
                    <a:lumOff val="25000"/>
                  </a:schemeClr>
                </a:solidFill>
              </a:defRPr>
            </a:lvl1pPr>
            <a:lvl2pPr>
              <a:buClr>
                <a:schemeClr val="accent4"/>
              </a:buClr>
              <a:defRPr sz="1800">
                <a:solidFill>
                  <a:schemeClr val="tx1">
                    <a:lumMod val="75000"/>
                    <a:lumOff val="25000"/>
                  </a:schemeClr>
                </a:solidFill>
              </a:defRPr>
            </a:lvl2pPr>
            <a:lvl3pPr>
              <a:buClr>
                <a:schemeClr val="accent4"/>
              </a:buClr>
              <a:defRPr sz="1400">
                <a:solidFill>
                  <a:schemeClr val="tx1">
                    <a:lumMod val="75000"/>
                    <a:lumOff val="25000"/>
                  </a:schemeClr>
                </a:solidFill>
              </a:defRPr>
            </a:lvl3pPr>
            <a:lvl4pPr>
              <a:buClr>
                <a:schemeClr val="accent4"/>
              </a:buClr>
              <a:defRPr sz="1200">
                <a:solidFill>
                  <a:schemeClr val="tx1">
                    <a:lumMod val="75000"/>
                    <a:lumOff val="25000"/>
                  </a:schemeClr>
                </a:solidFill>
              </a:defRPr>
            </a:lvl4pPr>
            <a:lvl5pPr>
              <a:buClr>
                <a:schemeClr val="accent4"/>
              </a:buClr>
              <a:defRPr sz="1000">
                <a:solidFill>
                  <a:schemeClr val="tx1">
                    <a:lumMod val="75000"/>
                    <a:lumOff val="2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2">
            <a:extLst>
              <a:ext uri="{FF2B5EF4-FFF2-40B4-BE49-F238E27FC236}">
                <a16:creationId xmlns:a16="http://schemas.microsoft.com/office/drawing/2014/main" xmlns="" id="{52062830-4B5F-BD47-A7B5-46A0C144ACD4}"/>
              </a:ext>
            </a:extLst>
          </p:cNvPr>
          <p:cNvSpPr>
            <a:spLocks noGrp="1"/>
          </p:cNvSpPr>
          <p:nvPr>
            <p:ph type="body" sz="quarter" idx="13"/>
          </p:nvPr>
        </p:nvSpPr>
        <p:spPr>
          <a:xfrm>
            <a:off x="379520" y="1486806"/>
            <a:ext cx="3514725" cy="3521033"/>
          </a:xfrm>
          <a:prstGeom prst="rect">
            <a:avLst/>
          </a:prstGeom>
        </p:spPr>
        <p:txBody>
          <a:bodyPr>
            <a:normAutofit/>
          </a:bodyPr>
          <a:lstStyle>
            <a:lvl1pPr>
              <a:buClr>
                <a:schemeClr val="accent4"/>
              </a:buClr>
              <a:defRPr sz="2400">
                <a:solidFill>
                  <a:schemeClr val="tx1">
                    <a:lumMod val="75000"/>
                    <a:lumOff val="25000"/>
                  </a:schemeClr>
                </a:solidFill>
              </a:defRPr>
            </a:lvl1pPr>
            <a:lvl2pPr>
              <a:buClr>
                <a:schemeClr val="accent4"/>
              </a:buClr>
              <a:defRPr sz="1800">
                <a:solidFill>
                  <a:schemeClr val="tx1">
                    <a:lumMod val="75000"/>
                    <a:lumOff val="25000"/>
                  </a:schemeClr>
                </a:solidFill>
              </a:defRPr>
            </a:lvl2pPr>
            <a:lvl3pPr>
              <a:buClr>
                <a:schemeClr val="accent4"/>
              </a:buClr>
              <a:defRPr sz="1400">
                <a:solidFill>
                  <a:schemeClr val="tx1">
                    <a:lumMod val="75000"/>
                    <a:lumOff val="25000"/>
                  </a:schemeClr>
                </a:solidFill>
              </a:defRPr>
            </a:lvl3pPr>
            <a:lvl4pPr>
              <a:buClr>
                <a:schemeClr val="accent4"/>
              </a:buClr>
              <a:defRPr sz="1200">
                <a:solidFill>
                  <a:schemeClr val="tx1">
                    <a:lumMod val="75000"/>
                    <a:lumOff val="25000"/>
                  </a:schemeClr>
                </a:solidFill>
              </a:defRPr>
            </a:lvl4pPr>
            <a:lvl5pPr>
              <a:buClr>
                <a:schemeClr val="accent4"/>
              </a:buClr>
              <a:defRPr sz="1000">
                <a:solidFill>
                  <a:schemeClr val="tx1">
                    <a:lumMod val="75000"/>
                    <a:lumOff val="2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xmlns="" val="89316078"/>
      </p:ext>
    </p:extLst>
  </p:cSld>
  <p:clrMapOvr>
    <a:masterClrMapping/>
  </p:clrMapOvr>
  <p:transition>
    <p:dissolv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hree Content Layout">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xmlns="" id="{C181474B-7272-3A44-BE19-A189A5EF553A}"/>
              </a:ext>
            </a:extLst>
          </p:cNvPr>
          <p:cNvSpPr>
            <a:spLocks noGrp="1"/>
          </p:cNvSpPr>
          <p:nvPr>
            <p:ph type="title" hasCustomPrompt="1"/>
          </p:nvPr>
        </p:nvSpPr>
        <p:spPr>
          <a:xfrm>
            <a:off x="379520" y="549383"/>
            <a:ext cx="6909834" cy="776103"/>
          </a:xfrm>
          <a:prstGeom prst="rect">
            <a:avLst/>
          </a:prstGeom>
        </p:spPr>
        <p:txBody>
          <a:bodyPr>
            <a:normAutofit/>
          </a:bodyPr>
          <a:lstStyle>
            <a:lvl1pPr>
              <a:defRPr sz="4400">
                <a:solidFill>
                  <a:srgbClr val="006CAA"/>
                </a:solidFill>
                <a:latin typeface="+mn-lt"/>
              </a:defRPr>
            </a:lvl1pPr>
          </a:lstStyle>
          <a:p>
            <a:r>
              <a:rPr lang="en-US" dirty="0"/>
              <a:t>Lorem ipsum dolor sit </a:t>
            </a:r>
            <a:r>
              <a:rPr lang="en-US" dirty="0" err="1"/>
              <a:t>amet</a:t>
            </a:r>
            <a:endParaRPr lang="en-US" dirty="0"/>
          </a:p>
        </p:txBody>
      </p:sp>
      <p:sp>
        <p:nvSpPr>
          <p:cNvPr id="14" name="Text Placeholder 2">
            <a:extLst>
              <a:ext uri="{FF2B5EF4-FFF2-40B4-BE49-F238E27FC236}">
                <a16:creationId xmlns:a16="http://schemas.microsoft.com/office/drawing/2014/main" xmlns="" id="{3D089A79-F396-A047-93DA-F6DC97B620D9}"/>
              </a:ext>
            </a:extLst>
          </p:cNvPr>
          <p:cNvSpPr>
            <a:spLocks noGrp="1"/>
          </p:cNvSpPr>
          <p:nvPr>
            <p:ph type="body" sz="quarter" idx="13"/>
          </p:nvPr>
        </p:nvSpPr>
        <p:spPr>
          <a:xfrm>
            <a:off x="379521" y="1469714"/>
            <a:ext cx="2636333" cy="3457485"/>
          </a:xfrm>
          <a:prstGeom prst="rect">
            <a:avLst/>
          </a:prstGeom>
        </p:spPr>
        <p:txBody>
          <a:bodyPr>
            <a:normAutofit/>
          </a:bodyPr>
          <a:lstStyle>
            <a:lvl1pPr>
              <a:buClr>
                <a:schemeClr val="accent4"/>
              </a:buClr>
              <a:defRPr sz="2400">
                <a:solidFill>
                  <a:schemeClr val="tx1">
                    <a:lumMod val="75000"/>
                    <a:lumOff val="25000"/>
                  </a:schemeClr>
                </a:solidFill>
              </a:defRPr>
            </a:lvl1pPr>
            <a:lvl2pPr>
              <a:buClr>
                <a:schemeClr val="accent4"/>
              </a:buClr>
              <a:defRPr sz="1800">
                <a:solidFill>
                  <a:schemeClr val="tx1">
                    <a:lumMod val="75000"/>
                    <a:lumOff val="25000"/>
                  </a:schemeClr>
                </a:solidFill>
              </a:defRPr>
            </a:lvl2pPr>
            <a:lvl3pPr>
              <a:buClr>
                <a:schemeClr val="accent4"/>
              </a:buClr>
              <a:defRPr sz="1400">
                <a:solidFill>
                  <a:schemeClr val="tx1">
                    <a:lumMod val="75000"/>
                    <a:lumOff val="25000"/>
                  </a:schemeClr>
                </a:solidFill>
              </a:defRPr>
            </a:lvl3pPr>
            <a:lvl4pPr>
              <a:buClr>
                <a:schemeClr val="accent4"/>
              </a:buClr>
              <a:defRPr sz="1200">
                <a:solidFill>
                  <a:schemeClr val="tx1">
                    <a:lumMod val="75000"/>
                    <a:lumOff val="25000"/>
                  </a:schemeClr>
                </a:solidFill>
              </a:defRPr>
            </a:lvl4pPr>
            <a:lvl5pPr>
              <a:buClr>
                <a:schemeClr val="accent4"/>
              </a:buClr>
              <a:defRPr sz="1000">
                <a:solidFill>
                  <a:schemeClr val="tx1">
                    <a:lumMod val="75000"/>
                    <a:lumOff val="2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 Placeholder 2">
            <a:extLst>
              <a:ext uri="{FF2B5EF4-FFF2-40B4-BE49-F238E27FC236}">
                <a16:creationId xmlns:a16="http://schemas.microsoft.com/office/drawing/2014/main" xmlns="" id="{C9228D1C-5248-944A-A79F-3941079B80F6}"/>
              </a:ext>
            </a:extLst>
          </p:cNvPr>
          <p:cNvSpPr>
            <a:spLocks noGrp="1"/>
          </p:cNvSpPr>
          <p:nvPr>
            <p:ph type="body" sz="quarter" idx="14"/>
          </p:nvPr>
        </p:nvSpPr>
        <p:spPr>
          <a:xfrm>
            <a:off x="3251940" y="1469714"/>
            <a:ext cx="2636044" cy="3457485"/>
          </a:xfrm>
          <a:prstGeom prst="rect">
            <a:avLst/>
          </a:prstGeom>
        </p:spPr>
        <p:txBody>
          <a:bodyPr>
            <a:normAutofit/>
          </a:bodyPr>
          <a:lstStyle>
            <a:lvl1pPr>
              <a:buClr>
                <a:schemeClr val="accent4"/>
              </a:buClr>
              <a:defRPr sz="2400">
                <a:solidFill>
                  <a:schemeClr val="tx1">
                    <a:lumMod val="75000"/>
                    <a:lumOff val="25000"/>
                  </a:schemeClr>
                </a:solidFill>
              </a:defRPr>
            </a:lvl1pPr>
            <a:lvl2pPr>
              <a:buClr>
                <a:schemeClr val="accent4"/>
              </a:buClr>
              <a:defRPr sz="1800">
                <a:solidFill>
                  <a:schemeClr val="tx1">
                    <a:lumMod val="75000"/>
                    <a:lumOff val="25000"/>
                  </a:schemeClr>
                </a:solidFill>
              </a:defRPr>
            </a:lvl2pPr>
            <a:lvl3pPr>
              <a:buClr>
                <a:schemeClr val="accent4"/>
              </a:buClr>
              <a:defRPr sz="1400">
                <a:solidFill>
                  <a:schemeClr val="tx1">
                    <a:lumMod val="75000"/>
                    <a:lumOff val="25000"/>
                  </a:schemeClr>
                </a:solidFill>
              </a:defRPr>
            </a:lvl3pPr>
            <a:lvl4pPr>
              <a:buClr>
                <a:schemeClr val="accent4"/>
              </a:buClr>
              <a:defRPr sz="1200">
                <a:solidFill>
                  <a:schemeClr val="tx1">
                    <a:lumMod val="75000"/>
                    <a:lumOff val="25000"/>
                  </a:schemeClr>
                </a:solidFill>
              </a:defRPr>
            </a:lvl4pPr>
            <a:lvl5pPr>
              <a:buClr>
                <a:schemeClr val="accent4"/>
              </a:buClr>
              <a:defRPr sz="1000">
                <a:solidFill>
                  <a:schemeClr val="tx1">
                    <a:lumMod val="75000"/>
                    <a:lumOff val="2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2">
            <a:extLst>
              <a:ext uri="{FF2B5EF4-FFF2-40B4-BE49-F238E27FC236}">
                <a16:creationId xmlns:a16="http://schemas.microsoft.com/office/drawing/2014/main" xmlns="" id="{8681B606-719E-8641-9AAC-8077EFE51183}"/>
              </a:ext>
            </a:extLst>
          </p:cNvPr>
          <p:cNvSpPr>
            <a:spLocks noGrp="1"/>
          </p:cNvSpPr>
          <p:nvPr>
            <p:ph type="body" sz="quarter" idx="15"/>
          </p:nvPr>
        </p:nvSpPr>
        <p:spPr>
          <a:xfrm>
            <a:off x="6124071" y="1469714"/>
            <a:ext cx="2636044" cy="3457485"/>
          </a:xfrm>
          <a:prstGeom prst="rect">
            <a:avLst/>
          </a:prstGeom>
        </p:spPr>
        <p:txBody>
          <a:bodyPr>
            <a:normAutofit/>
          </a:bodyPr>
          <a:lstStyle>
            <a:lvl1pPr>
              <a:buClr>
                <a:schemeClr val="accent4"/>
              </a:buClr>
              <a:defRPr sz="2400">
                <a:solidFill>
                  <a:schemeClr val="tx1">
                    <a:lumMod val="75000"/>
                    <a:lumOff val="25000"/>
                  </a:schemeClr>
                </a:solidFill>
              </a:defRPr>
            </a:lvl1pPr>
            <a:lvl2pPr>
              <a:buClr>
                <a:schemeClr val="accent4"/>
              </a:buClr>
              <a:defRPr sz="1800">
                <a:solidFill>
                  <a:schemeClr val="tx1">
                    <a:lumMod val="75000"/>
                    <a:lumOff val="25000"/>
                  </a:schemeClr>
                </a:solidFill>
              </a:defRPr>
            </a:lvl2pPr>
            <a:lvl3pPr>
              <a:buClr>
                <a:schemeClr val="accent4"/>
              </a:buClr>
              <a:defRPr sz="1400">
                <a:solidFill>
                  <a:schemeClr val="tx1">
                    <a:lumMod val="75000"/>
                    <a:lumOff val="25000"/>
                  </a:schemeClr>
                </a:solidFill>
              </a:defRPr>
            </a:lvl3pPr>
            <a:lvl4pPr>
              <a:buClr>
                <a:schemeClr val="accent4"/>
              </a:buClr>
              <a:defRPr sz="1200">
                <a:solidFill>
                  <a:schemeClr val="tx1">
                    <a:lumMod val="75000"/>
                    <a:lumOff val="25000"/>
                  </a:schemeClr>
                </a:solidFill>
              </a:defRPr>
            </a:lvl4pPr>
            <a:lvl5pPr>
              <a:buClr>
                <a:schemeClr val="accent4"/>
              </a:buClr>
              <a:defRPr sz="1000">
                <a:solidFill>
                  <a:schemeClr val="tx1">
                    <a:lumMod val="75000"/>
                    <a:lumOff val="2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xmlns="" val="1959817361"/>
      </p:ext>
    </p:extLst>
  </p:cSld>
  <p:clrMapOvr>
    <a:masterClrMapping/>
  </p:clrMapOvr>
  <p:transition>
    <p:dissolv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ontent &amp; Picture Box Layout">
    <p:spTree>
      <p:nvGrpSpPr>
        <p:cNvPr id="1" name=""/>
        <p:cNvGrpSpPr/>
        <p:nvPr/>
      </p:nvGrpSpPr>
      <p:grpSpPr>
        <a:xfrm>
          <a:off x="0" y="0"/>
          <a:ext cx="0" cy="0"/>
          <a:chOff x="0" y="0"/>
          <a:chExt cx="0" cy="0"/>
        </a:xfrm>
      </p:grpSpPr>
      <p:sp>
        <p:nvSpPr>
          <p:cNvPr id="4" name="Picture Placeholder 10">
            <a:extLst>
              <a:ext uri="{FF2B5EF4-FFF2-40B4-BE49-F238E27FC236}">
                <a16:creationId xmlns:a16="http://schemas.microsoft.com/office/drawing/2014/main" xmlns="" id="{D595C61F-E708-FD4B-A878-F6934EFA3D02}"/>
              </a:ext>
            </a:extLst>
          </p:cNvPr>
          <p:cNvSpPr>
            <a:spLocks noGrp="1"/>
          </p:cNvSpPr>
          <p:nvPr>
            <p:ph type="pic" sz="quarter" idx="11"/>
          </p:nvPr>
        </p:nvSpPr>
        <p:spPr>
          <a:xfrm>
            <a:off x="5085160" y="1462223"/>
            <a:ext cx="3795713" cy="3870903"/>
          </a:xfrm>
          <a:prstGeom prst="rect">
            <a:avLst/>
          </a:prstGeom>
        </p:spPr>
        <p:txBody>
          <a:bodyPr/>
          <a:lstStyle>
            <a:lvl1pPr>
              <a:defRPr>
                <a:solidFill>
                  <a:schemeClr val="tx1">
                    <a:lumMod val="75000"/>
                    <a:lumOff val="25000"/>
                  </a:schemeClr>
                </a:solidFill>
              </a:defRPr>
            </a:lvl1pPr>
          </a:lstStyle>
          <a:p>
            <a:endParaRPr lang="en-US" dirty="0"/>
          </a:p>
        </p:txBody>
      </p:sp>
      <p:sp>
        <p:nvSpPr>
          <p:cNvPr id="9" name="Text Placeholder 2">
            <a:extLst>
              <a:ext uri="{FF2B5EF4-FFF2-40B4-BE49-F238E27FC236}">
                <a16:creationId xmlns:a16="http://schemas.microsoft.com/office/drawing/2014/main" xmlns="" id="{5E96DBDF-142B-3E4B-8C87-751790CD745D}"/>
              </a:ext>
            </a:extLst>
          </p:cNvPr>
          <p:cNvSpPr>
            <a:spLocks noGrp="1"/>
          </p:cNvSpPr>
          <p:nvPr>
            <p:ph type="body" sz="quarter" idx="13"/>
          </p:nvPr>
        </p:nvSpPr>
        <p:spPr>
          <a:xfrm>
            <a:off x="379520" y="1462224"/>
            <a:ext cx="4479862" cy="3870903"/>
          </a:xfrm>
          <a:prstGeom prst="rect">
            <a:avLst/>
          </a:prstGeom>
        </p:spPr>
        <p:txBody>
          <a:bodyPr>
            <a:normAutofit/>
          </a:bodyPr>
          <a:lstStyle>
            <a:lvl1pPr>
              <a:buClr>
                <a:schemeClr val="accent4"/>
              </a:buClr>
              <a:defRPr sz="2400">
                <a:solidFill>
                  <a:schemeClr val="tx1">
                    <a:lumMod val="75000"/>
                    <a:lumOff val="25000"/>
                  </a:schemeClr>
                </a:solidFill>
              </a:defRPr>
            </a:lvl1pPr>
            <a:lvl2pPr>
              <a:buClr>
                <a:schemeClr val="accent4"/>
              </a:buClr>
              <a:defRPr sz="1800">
                <a:solidFill>
                  <a:schemeClr val="tx1">
                    <a:lumMod val="75000"/>
                    <a:lumOff val="25000"/>
                  </a:schemeClr>
                </a:solidFill>
              </a:defRPr>
            </a:lvl2pPr>
            <a:lvl3pPr>
              <a:buClr>
                <a:schemeClr val="accent4"/>
              </a:buClr>
              <a:defRPr sz="1400">
                <a:solidFill>
                  <a:schemeClr val="tx1">
                    <a:lumMod val="75000"/>
                    <a:lumOff val="25000"/>
                  </a:schemeClr>
                </a:solidFill>
              </a:defRPr>
            </a:lvl3pPr>
            <a:lvl4pPr>
              <a:buClr>
                <a:schemeClr val="accent4"/>
              </a:buClr>
              <a:defRPr sz="1200">
                <a:solidFill>
                  <a:schemeClr val="tx1">
                    <a:lumMod val="75000"/>
                    <a:lumOff val="25000"/>
                  </a:schemeClr>
                </a:solidFill>
              </a:defRPr>
            </a:lvl4pPr>
            <a:lvl5pPr>
              <a:buClr>
                <a:schemeClr val="accent4"/>
              </a:buClr>
              <a:defRPr sz="1000">
                <a:solidFill>
                  <a:schemeClr val="tx1">
                    <a:lumMod val="75000"/>
                    <a:lumOff val="2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3">
            <a:extLst>
              <a:ext uri="{FF2B5EF4-FFF2-40B4-BE49-F238E27FC236}">
                <a16:creationId xmlns:a16="http://schemas.microsoft.com/office/drawing/2014/main" xmlns="" id="{C181474B-7272-3A44-BE19-A189A5EF553A}"/>
              </a:ext>
            </a:extLst>
          </p:cNvPr>
          <p:cNvSpPr>
            <a:spLocks noGrp="1"/>
          </p:cNvSpPr>
          <p:nvPr>
            <p:ph type="title" hasCustomPrompt="1"/>
          </p:nvPr>
        </p:nvSpPr>
        <p:spPr>
          <a:xfrm>
            <a:off x="379520" y="549383"/>
            <a:ext cx="6909834" cy="776103"/>
          </a:xfrm>
          <a:prstGeom prst="rect">
            <a:avLst/>
          </a:prstGeom>
        </p:spPr>
        <p:txBody>
          <a:bodyPr>
            <a:normAutofit/>
          </a:bodyPr>
          <a:lstStyle>
            <a:lvl1pPr>
              <a:defRPr sz="4400">
                <a:solidFill>
                  <a:srgbClr val="006CAA"/>
                </a:solidFill>
                <a:latin typeface="+mn-lt"/>
              </a:defRPr>
            </a:lvl1pPr>
          </a:lstStyle>
          <a:p>
            <a:r>
              <a:rPr lang="en-US" dirty="0"/>
              <a:t>Lorem ipsum dolor sit </a:t>
            </a:r>
            <a:r>
              <a:rPr lang="en-US" dirty="0" err="1"/>
              <a:t>amet</a:t>
            </a:r>
            <a:endParaRPr lang="en-US" dirty="0"/>
          </a:p>
        </p:txBody>
      </p:sp>
    </p:spTree>
    <p:extLst>
      <p:ext uri="{BB962C8B-B14F-4D97-AF65-F5344CB8AC3E}">
        <p14:creationId xmlns:p14="http://schemas.microsoft.com/office/powerpoint/2010/main" xmlns="" val="2434104172"/>
      </p:ext>
    </p:extLst>
  </p:cSld>
  <p:clrMapOvr>
    <a:masterClrMapping/>
  </p:clrMapOvr>
  <p:transition>
    <p:dissolv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2.jpe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20B9F062-6F26-C648-B58B-BA04EACD8596}"/>
              </a:ext>
            </a:extLst>
          </p:cNvPr>
          <p:cNvPicPr>
            <a:picLocks noChangeAspect="1"/>
          </p:cNvPicPr>
          <p:nvPr userDrawn="1"/>
        </p:nvPicPr>
        <p:blipFill rotWithShape="1">
          <a:blip r:embed="rId3"/>
          <a:srcRect l="71986"/>
          <a:stretch/>
        </p:blipFill>
        <p:spPr>
          <a:xfrm>
            <a:off x="5915025" y="0"/>
            <a:ext cx="3228975" cy="6858000"/>
          </a:xfrm>
          <a:prstGeom prst="rect">
            <a:avLst/>
          </a:prstGeom>
        </p:spPr>
      </p:pic>
      <p:pic>
        <p:nvPicPr>
          <p:cNvPr id="2" name="Picture 1"/>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7172190" y="115330"/>
            <a:ext cx="1856480" cy="1145059"/>
          </a:xfrm>
          <a:prstGeom prst="rect">
            <a:avLst/>
          </a:prstGeom>
        </p:spPr>
      </p:pic>
    </p:spTree>
    <p:extLst>
      <p:ext uri="{BB962C8B-B14F-4D97-AF65-F5344CB8AC3E}">
        <p14:creationId xmlns:p14="http://schemas.microsoft.com/office/powerpoint/2010/main" xmlns="" val="3766614268"/>
      </p:ext>
    </p:extLst>
  </p:cSld>
  <p:clrMap bg1="lt1" tx1="dk1" bg2="lt2" tx2="dk2" accent1="accent1" accent2="accent2" accent3="accent3" accent4="accent4" accent5="accent5" accent6="accent6" hlink="hlink" folHlink="folHlink"/>
  <p:sldLayoutIdLst>
    <p:sldLayoutId id="2147483724" r:id="rId1"/>
  </p:sldLayoutIdLst>
  <p:transition>
    <p:dissolve/>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5DB9F037-6FFB-094B-8FAB-C2B1236AD228}"/>
              </a:ext>
            </a:extLst>
          </p:cNvPr>
          <p:cNvPicPr>
            <a:picLocks noChangeAspect="1"/>
          </p:cNvPicPr>
          <p:nvPr userDrawn="1"/>
        </p:nvPicPr>
        <p:blipFill>
          <a:blip r:embed="rId6"/>
          <a:stretch>
            <a:fillRect/>
          </a:stretch>
        </p:blipFill>
        <p:spPr>
          <a:xfrm>
            <a:off x="8470885" y="6357046"/>
            <a:ext cx="386811" cy="500954"/>
          </a:xfrm>
          <a:prstGeom prst="rect">
            <a:avLst/>
          </a:prstGeom>
        </p:spPr>
      </p:pic>
      <p:sp>
        <p:nvSpPr>
          <p:cNvPr id="9" name="TextBox 8">
            <a:extLst>
              <a:ext uri="{FF2B5EF4-FFF2-40B4-BE49-F238E27FC236}">
                <a16:creationId xmlns:a16="http://schemas.microsoft.com/office/drawing/2014/main" xmlns="" id="{3B4FF6C7-31A5-9946-BEA5-CBAB3DBB908A}"/>
              </a:ext>
            </a:extLst>
          </p:cNvPr>
          <p:cNvSpPr txBox="1"/>
          <p:nvPr userDrawn="1"/>
        </p:nvSpPr>
        <p:spPr>
          <a:xfrm>
            <a:off x="8477251" y="6332314"/>
            <a:ext cx="380446" cy="276999"/>
          </a:xfrm>
          <a:prstGeom prst="rect">
            <a:avLst/>
          </a:prstGeom>
          <a:noFill/>
        </p:spPr>
        <p:txBody>
          <a:bodyPr wrap="square" rtlCol="0" anchor="ctr">
            <a:spAutoFit/>
          </a:bodyPr>
          <a:lstStyle/>
          <a:p>
            <a:pPr algn="ctr"/>
            <a:fld id="{3B56B5D4-84E3-5F46-B76F-2867A36A5E84}" type="slidenum">
              <a:rPr lang="en-US" sz="1200" smtClean="0">
                <a:solidFill>
                  <a:schemeClr val="bg1"/>
                </a:solidFill>
              </a:rPr>
              <a:pPr algn="ctr"/>
              <a:t>‹#›</a:t>
            </a:fld>
            <a:endParaRPr lang="en-US" sz="1200" dirty="0">
              <a:solidFill>
                <a:schemeClr val="bg1"/>
              </a:solidFill>
            </a:endParaRPr>
          </a:p>
        </p:txBody>
      </p:sp>
      <p:pic>
        <p:nvPicPr>
          <p:cNvPr id="2" name="Picture 1"/>
          <p:cNvPicPr>
            <a:picLocks noChangeAspect="1"/>
          </p:cNvPicPr>
          <p:nvPr userDrawn="1"/>
        </p:nvPicPr>
        <p:blipFill>
          <a:blip r:embed="rId7">
            <a:extLst>
              <a:ext uri="{28A0092B-C50C-407E-A947-70E740481C1C}">
                <a14:useLocalDpi xmlns:a14="http://schemas.microsoft.com/office/drawing/2010/main" xmlns="" val="0"/>
              </a:ext>
            </a:extLst>
          </a:blip>
          <a:stretch>
            <a:fillRect/>
          </a:stretch>
        </p:blipFill>
        <p:spPr>
          <a:xfrm>
            <a:off x="197020" y="5669856"/>
            <a:ext cx="1759383" cy="1085171"/>
          </a:xfrm>
          <a:prstGeom prst="rect">
            <a:avLst/>
          </a:prstGeom>
        </p:spPr>
      </p:pic>
    </p:spTree>
    <p:extLst>
      <p:ext uri="{BB962C8B-B14F-4D97-AF65-F5344CB8AC3E}">
        <p14:creationId xmlns:p14="http://schemas.microsoft.com/office/powerpoint/2010/main" xmlns="" val="626284983"/>
      </p:ext>
    </p:extLst>
  </p:cSld>
  <p:clrMap bg1="lt1" tx1="dk1" bg2="lt2" tx2="dk2" accent1="accent1" accent2="accent2" accent3="accent3" accent4="accent4" accent5="accent5" accent6="accent6" hlink="hlink" folHlink="folHlink"/>
  <p:sldLayoutIdLst>
    <p:sldLayoutId id="2147483852" r:id="rId1"/>
    <p:sldLayoutId id="2147483776" r:id="rId2"/>
    <p:sldLayoutId id="2147483777" r:id="rId3"/>
    <p:sldLayoutId id="2147483778" r:id="rId4"/>
  </p:sldLayoutIdLst>
  <p:transition>
    <p:dissolve/>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1"/>
          </p:nvPr>
        </p:nvSpPr>
        <p:spPr>
          <a:xfrm>
            <a:off x="225083" y="534572"/>
            <a:ext cx="5584873" cy="934038"/>
          </a:xfrm>
        </p:spPr>
        <p:txBody>
          <a:bodyPr/>
          <a:lstStyle/>
          <a:p>
            <a:r>
              <a:rPr lang="en-US" sz="4000" dirty="0" smtClean="0">
                <a:latin typeface="Forte" pitchFamily="66" charset="0"/>
              </a:rPr>
              <a:t>Healing Through Writing</a:t>
            </a:r>
            <a:endParaRPr lang="en-US" sz="4000" dirty="0">
              <a:latin typeface="Forte" pitchFamily="66" charset="0"/>
            </a:endParaRPr>
          </a:p>
        </p:txBody>
      </p:sp>
      <p:sp>
        <p:nvSpPr>
          <p:cNvPr id="3" name="Text Placeholder 2"/>
          <p:cNvSpPr>
            <a:spLocks noGrp="1"/>
          </p:cNvSpPr>
          <p:nvPr>
            <p:ph type="body" sz="quarter" idx="4294967295"/>
          </p:nvPr>
        </p:nvSpPr>
        <p:spPr>
          <a:xfrm>
            <a:off x="621506" y="2678750"/>
            <a:ext cx="4705350" cy="2166302"/>
          </a:xfrm>
          <a:prstGeom prst="rect">
            <a:avLst/>
          </a:prstGeom>
        </p:spPr>
        <p:txBody>
          <a:bodyPr/>
          <a:lstStyle/>
          <a:p>
            <a:pPr>
              <a:buNone/>
            </a:pPr>
            <a:endParaRPr lang="en-US" dirty="0"/>
          </a:p>
        </p:txBody>
      </p:sp>
      <p:sp>
        <p:nvSpPr>
          <p:cNvPr id="4" name="Text Placeholder 3"/>
          <p:cNvSpPr>
            <a:spLocks noGrp="1"/>
          </p:cNvSpPr>
          <p:nvPr>
            <p:ph type="body" sz="quarter" idx="4294967295"/>
          </p:nvPr>
        </p:nvSpPr>
        <p:spPr>
          <a:xfrm>
            <a:off x="1437029" y="4845051"/>
            <a:ext cx="2909888" cy="45719"/>
          </a:xfrm>
          <a:prstGeom prst="rect">
            <a:avLst/>
          </a:prstGeom>
        </p:spPr>
        <p:txBody>
          <a:bodyPr/>
          <a:lstStyle/>
          <a:p>
            <a:pPr>
              <a:buNone/>
            </a:pPr>
            <a:endParaRPr lang="en-US" dirty="0"/>
          </a:p>
        </p:txBody>
      </p:sp>
      <p:sp>
        <p:nvSpPr>
          <p:cNvPr id="5" name="Text Placeholder 4"/>
          <p:cNvSpPr>
            <a:spLocks noGrp="1"/>
          </p:cNvSpPr>
          <p:nvPr>
            <p:ph type="body" sz="quarter" idx="25"/>
          </p:nvPr>
        </p:nvSpPr>
        <p:spPr>
          <a:xfrm>
            <a:off x="621506" y="5134708"/>
            <a:ext cx="5458017" cy="1309821"/>
          </a:xfrm>
        </p:spPr>
        <p:txBody>
          <a:bodyPr/>
          <a:lstStyle/>
          <a:p>
            <a:r>
              <a:rPr lang="en-US" sz="2400" dirty="0" smtClean="0">
                <a:solidFill>
                  <a:schemeClr val="tx1"/>
                </a:solidFill>
              </a:rPr>
              <a:t>WS-A:  Self Care</a:t>
            </a:r>
          </a:p>
          <a:p>
            <a:r>
              <a:rPr lang="en-US" sz="2400" dirty="0" smtClean="0">
                <a:solidFill>
                  <a:schemeClr val="tx1"/>
                </a:solidFill>
              </a:rPr>
              <a:t>Presenter:  Sharon A. Bray, Ed.D.</a:t>
            </a:r>
          </a:p>
          <a:p>
            <a:r>
              <a:rPr lang="en-US" sz="2400" dirty="0" smtClean="0">
                <a:solidFill>
                  <a:schemeClr val="tx1"/>
                </a:solidFill>
              </a:rPr>
              <a:t>September 21-22, 2019</a:t>
            </a:r>
            <a:endParaRPr lang="en-US" sz="2400" dirty="0">
              <a:solidFill>
                <a:schemeClr val="tx1"/>
              </a:solidFill>
            </a:endParaRPr>
          </a:p>
        </p:txBody>
      </p:sp>
      <p:sp>
        <p:nvSpPr>
          <p:cNvPr id="6" name="Text Placeholder 5"/>
          <p:cNvSpPr>
            <a:spLocks noGrp="1"/>
          </p:cNvSpPr>
          <p:nvPr>
            <p:ph type="body" sz="quarter" idx="24"/>
          </p:nvPr>
        </p:nvSpPr>
        <p:spPr>
          <a:xfrm flipH="1">
            <a:off x="-2363371" y="5334867"/>
            <a:ext cx="970669" cy="1109662"/>
          </a:xfrm>
        </p:spPr>
        <p:txBody>
          <a:bodyPr/>
          <a:lstStyle/>
          <a:p>
            <a:endParaRPr lang="en-US" dirty="0"/>
          </a:p>
        </p:txBody>
      </p:sp>
      <p:pic>
        <p:nvPicPr>
          <p:cNvPr id="9" name="Picture 8" descr="Depositphotos_15863689_m-2015.jpg"/>
          <p:cNvPicPr>
            <a:picLocks noChangeAspect="1"/>
          </p:cNvPicPr>
          <p:nvPr/>
        </p:nvPicPr>
        <p:blipFill>
          <a:blip r:embed="rId2"/>
          <a:stretch>
            <a:fillRect/>
          </a:stretch>
        </p:blipFill>
        <p:spPr>
          <a:xfrm>
            <a:off x="872197" y="1806553"/>
            <a:ext cx="4234375" cy="2480626"/>
          </a:xfrm>
          <a:prstGeom prst="rect">
            <a:avLst/>
          </a:prstGeom>
          <a:ln>
            <a:noFill/>
          </a:ln>
          <a:effectLst>
            <a:softEdge rad="112500"/>
          </a:effectLst>
        </p:spPr>
      </p:pic>
    </p:spTree>
    <p:extLst>
      <p:ext uri="{BB962C8B-B14F-4D97-AF65-F5344CB8AC3E}">
        <p14:creationId xmlns:p14="http://schemas.microsoft.com/office/powerpoint/2010/main" xmlns="" val="2601716919"/>
      </p:ext>
    </p:extLst>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404382" y="1324531"/>
            <a:ext cx="4883270" cy="4935591"/>
          </a:xfrm>
        </p:spPr>
        <p:txBody>
          <a:bodyPr/>
          <a:lstStyle/>
          <a:p>
            <a:pPr>
              <a:buNone/>
            </a:pPr>
            <a:r>
              <a:rPr lang="en-US" i="1" dirty="0" smtClean="0">
                <a:solidFill>
                  <a:schemeClr val="tx1"/>
                </a:solidFill>
              </a:rPr>
              <a:t>I forgot that our lives are made up of equal parts sorrow and joy, and that it is impossible to have one without the other.  This is what makes us human...I wrote to remind myself that in the darkest hour the roses still bloom, the stars still come out at night.  And to remind myself that, despite everything that was happening to me, there were still choices I could make. </a:t>
            </a:r>
            <a:r>
              <a:rPr lang="en-US" dirty="0" smtClean="0">
                <a:solidFill>
                  <a:schemeClr val="tx1"/>
                </a:solidFill>
              </a:rPr>
              <a:t>(Novelist and cancer survivor, Alice Hoffman,  In:</a:t>
            </a:r>
            <a:r>
              <a:rPr lang="en-US" i="1" dirty="0" smtClean="0">
                <a:solidFill>
                  <a:schemeClr val="tx1"/>
                </a:solidFill>
              </a:rPr>
              <a:t>  Survival Lessons, </a:t>
            </a:r>
            <a:r>
              <a:rPr lang="en-US" dirty="0" smtClean="0">
                <a:solidFill>
                  <a:schemeClr val="tx1"/>
                </a:solidFill>
              </a:rPr>
              <a:t>2015)</a:t>
            </a:r>
          </a:p>
          <a:p>
            <a:endParaRPr lang="en-US" dirty="0"/>
          </a:p>
        </p:txBody>
      </p:sp>
      <p:sp>
        <p:nvSpPr>
          <p:cNvPr id="3" name="Title 2"/>
          <p:cNvSpPr>
            <a:spLocks noGrp="1"/>
          </p:cNvSpPr>
          <p:nvPr>
            <p:ph type="title"/>
          </p:nvPr>
        </p:nvSpPr>
        <p:spPr/>
        <p:txBody>
          <a:bodyPr/>
          <a:lstStyle/>
          <a:p>
            <a:r>
              <a:rPr lang="en-US" dirty="0" smtClean="0">
                <a:latin typeface="Forte" pitchFamily="66" charset="0"/>
              </a:rPr>
              <a:t>Last Words…</a:t>
            </a:r>
            <a:endParaRPr lang="en-US" dirty="0">
              <a:latin typeface="Forte" pitchFamily="66" charset="0"/>
            </a:endParaRPr>
          </a:p>
        </p:txBody>
      </p:sp>
      <p:pic>
        <p:nvPicPr>
          <p:cNvPr id="4" name="Picture 3" descr="download.jpg"/>
          <p:cNvPicPr>
            <a:picLocks noChangeAspect="1"/>
          </p:cNvPicPr>
          <p:nvPr/>
        </p:nvPicPr>
        <p:blipFill>
          <a:blip r:embed="rId2"/>
          <a:stretch>
            <a:fillRect/>
          </a:stretch>
        </p:blipFill>
        <p:spPr>
          <a:xfrm>
            <a:off x="379520" y="1995232"/>
            <a:ext cx="2929850" cy="2393888"/>
          </a:xfrm>
          <a:prstGeom prst="rect">
            <a:avLst/>
          </a:prstGeom>
          <a:ln>
            <a:noFill/>
          </a:ln>
          <a:effectLst>
            <a:softEdge rad="112500"/>
          </a:effectLst>
        </p:spPr>
      </p:pic>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79521" y="1460213"/>
            <a:ext cx="7908131" cy="4442242"/>
          </a:xfrm>
        </p:spPr>
        <p:txBody>
          <a:bodyPr/>
          <a:lstStyle/>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r>
              <a:rPr lang="en-US" dirty="0" smtClean="0">
                <a:solidFill>
                  <a:schemeClr val="tx1"/>
                </a:solidFill>
              </a:rPr>
              <a:t>“I –I hardly know sir, just at present—at least I know who I was when I got up this morning.”  -- </a:t>
            </a:r>
            <a:r>
              <a:rPr lang="en-US" i="1" dirty="0" smtClean="0">
                <a:solidFill>
                  <a:schemeClr val="tx1"/>
                </a:solidFill>
              </a:rPr>
              <a:t>Alice In Wonderland</a:t>
            </a:r>
            <a:endParaRPr lang="en-US" i="1" dirty="0">
              <a:solidFill>
                <a:schemeClr val="tx1"/>
              </a:solidFill>
            </a:endParaRPr>
          </a:p>
        </p:txBody>
      </p:sp>
      <p:sp>
        <p:nvSpPr>
          <p:cNvPr id="3" name="Title 2"/>
          <p:cNvSpPr>
            <a:spLocks noGrp="1"/>
          </p:cNvSpPr>
          <p:nvPr>
            <p:ph type="title"/>
          </p:nvPr>
        </p:nvSpPr>
        <p:spPr/>
        <p:txBody>
          <a:bodyPr>
            <a:normAutofit/>
          </a:bodyPr>
          <a:lstStyle/>
          <a:p>
            <a:r>
              <a:rPr lang="en-US" sz="3600" dirty="0" smtClean="0">
                <a:latin typeface="Forte" pitchFamily="66" charset="0"/>
              </a:rPr>
              <a:t>“But Who Are You?”</a:t>
            </a:r>
            <a:endParaRPr lang="en-US" sz="3600" dirty="0">
              <a:latin typeface="Forte" pitchFamily="66" charset="0"/>
            </a:endParaRPr>
          </a:p>
        </p:txBody>
      </p:sp>
      <p:pic>
        <p:nvPicPr>
          <p:cNvPr id="4" name="Picture 3" descr="921d71bb48cff9082eb3170c995771bf.jpg"/>
          <p:cNvPicPr>
            <a:picLocks noChangeAspect="1"/>
          </p:cNvPicPr>
          <p:nvPr/>
        </p:nvPicPr>
        <p:blipFill>
          <a:blip r:embed="rId2"/>
          <a:stretch>
            <a:fillRect/>
          </a:stretch>
        </p:blipFill>
        <p:spPr>
          <a:xfrm>
            <a:off x="1784555" y="1324532"/>
            <a:ext cx="4876800" cy="3657600"/>
          </a:xfrm>
          <a:prstGeom prst="rect">
            <a:avLst/>
          </a:prstGeom>
        </p:spPr>
      </p:pic>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379521" y="1730325"/>
            <a:ext cx="7908131" cy="3896751"/>
          </a:xfrm>
        </p:spPr>
        <p:txBody>
          <a:bodyPr/>
          <a:lstStyle/>
          <a:p>
            <a:pPr>
              <a:buFont typeface="Wingdings" pitchFamily="2" charset="2"/>
              <a:buChar char="§"/>
            </a:pPr>
            <a:r>
              <a:rPr lang="en-CA" i="1" dirty="0" smtClean="0">
                <a:solidFill>
                  <a:schemeClr val="tx1"/>
                </a:solidFill>
              </a:rPr>
              <a:t>I </a:t>
            </a:r>
            <a:r>
              <a:rPr lang="en-CA" sz="2800" i="1" dirty="0" smtClean="0">
                <a:solidFill>
                  <a:schemeClr val="tx1"/>
                </a:solidFill>
              </a:rPr>
              <a:t>write to the questions that shatter my sleep.  I write to the answers that make me complacent.  I write to remember.  I write to forget.  I write to the music that opens my heart.  I write to quell the pain.  </a:t>
            </a:r>
          </a:p>
          <a:p>
            <a:pPr>
              <a:buNone/>
            </a:pPr>
            <a:r>
              <a:rPr lang="en-CA" sz="2800" dirty="0" smtClean="0">
                <a:solidFill>
                  <a:schemeClr val="tx1"/>
                </a:solidFill>
              </a:rPr>
              <a:t>			-- Terry Tempest Williams, “Why I Write”</a:t>
            </a:r>
          </a:p>
          <a:p>
            <a:pPr>
              <a:buNone/>
            </a:pPr>
            <a:endParaRPr lang="en-CA" sz="2800" i="1" dirty="0" smtClean="0">
              <a:solidFill>
                <a:schemeClr val="tx1"/>
              </a:solidFill>
            </a:endParaRPr>
          </a:p>
          <a:p>
            <a:r>
              <a:rPr lang="en-CA" sz="2800" i="1" dirty="0" smtClean="0">
                <a:solidFill>
                  <a:schemeClr val="tx1"/>
                </a:solidFill>
              </a:rPr>
              <a:t>Writing helped me heal.  Writing has changed my life.  Writing has saved my life</a:t>
            </a:r>
            <a:r>
              <a:rPr lang="en-CA" sz="2800" dirty="0" smtClean="0">
                <a:solidFill>
                  <a:schemeClr val="tx1"/>
                </a:solidFill>
              </a:rPr>
              <a:t>.—Louise DeSalvo</a:t>
            </a:r>
            <a:r>
              <a:rPr lang="en-CA" sz="2800" i="1" dirty="0" smtClean="0">
                <a:solidFill>
                  <a:schemeClr val="tx1"/>
                </a:solidFill>
              </a:rPr>
              <a:t>, Writing as a Way of Healing</a:t>
            </a:r>
            <a:endParaRPr lang="en-CA" sz="2800" i="1" dirty="0">
              <a:solidFill>
                <a:schemeClr val="tx1"/>
              </a:solidFill>
            </a:endParaRPr>
          </a:p>
        </p:txBody>
      </p:sp>
      <p:sp>
        <p:nvSpPr>
          <p:cNvPr id="7" name="Title 6"/>
          <p:cNvSpPr>
            <a:spLocks noGrp="1"/>
          </p:cNvSpPr>
          <p:nvPr>
            <p:ph type="title"/>
          </p:nvPr>
        </p:nvSpPr>
        <p:spPr/>
        <p:txBody>
          <a:bodyPr>
            <a:normAutofit/>
          </a:bodyPr>
          <a:lstStyle/>
          <a:p>
            <a:r>
              <a:rPr lang="en-CA" sz="3600" dirty="0" smtClean="0">
                <a:latin typeface="Forte" pitchFamily="66" charset="0"/>
              </a:rPr>
              <a:t>Why Write?</a:t>
            </a:r>
            <a:endParaRPr lang="en-CA" sz="3600" dirty="0">
              <a:latin typeface="Forte" pitchFamily="66" charset="0"/>
            </a:endParaRPr>
          </a:p>
        </p:txBody>
      </p:sp>
    </p:spTree>
    <p:extLst>
      <p:ext uri="{BB962C8B-B14F-4D97-AF65-F5344CB8AC3E}">
        <p14:creationId xmlns:p14="http://schemas.microsoft.com/office/powerpoint/2010/main" xmlns="" val="2345998898"/>
      </p:ext>
    </p:extLst>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379521" y="1460212"/>
            <a:ext cx="7908131" cy="4314001"/>
          </a:xfrm>
        </p:spPr>
        <p:txBody>
          <a:bodyPr/>
          <a:lstStyle/>
          <a:p>
            <a:pPr>
              <a:buNone/>
            </a:pPr>
            <a:endParaRPr lang="en-US" i="1" dirty="0" smtClean="0"/>
          </a:p>
          <a:p>
            <a:pPr>
              <a:buNone/>
            </a:pPr>
            <a:endParaRPr lang="en-US" i="1" dirty="0" smtClean="0"/>
          </a:p>
          <a:p>
            <a:pPr>
              <a:buNone/>
            </a:pPr>
            <a:endParaRPr lang="en-US" i="1" dirty="0" smtClean="0"/>
          </a:p>
          <a:p>
            <a:pPr>
              <a:buNone/>
            </a:pPr>
            <a:endParaRPr lang="en-US" i="1" dirty="0" smtClean="0"/>
          </a:p>
          <a:p>
            <a:pPr>
              <a:buNone/>
            </a:pPr>
            <a:endParaRPr lang="en-US" i="1" dirty="0" smtClean="0"/>
          </a:p>
          <a:p>
            <a:pPr>
              <a:buNone/>
            </a:pPr>
            <a:endParaRPr lang="en-US" i="1" dirty="0" smtClean="0"/>
          </a:p>
          <a:p>
            <a:pPr>
              <a:buNone/>
            </a:pPr>
            <a:r>
              <a:rPr lang="en-US" i="1" dirty="0" smtClean="0"/>
              <a:t>    </a:t>
            </a:r>
            <a:r>
              <a:rPr lang="en-US" i="1" dirty="0" smtClean="0">
                <a:solidFill>
                  <a:schemeClr val="tx1"/>
                </a:solidFill>
              </a:rPr>
              <a:t>That’s the way writing often starts, a disaster or a catastrophe…by writing I rescue myself under all sorts of conditions…it relieves the feeling of distress.  </a:t>
            </a:r>
          </a:p>
          <a:p>
            <a:pPr>
              <a:buNone/>
            </a:pPr>
            <a:r>
              <a:rPr lang="en-US" dirty="0" smtClean="0">
                <a:solidFill>
                  <a:schemeClr val="tx1"/>
                </a:solidFill>
              </a:rPr>
              <a:t>		--William Carlos Williams, MD and poet</a:t>
            </a:r>
            <a:endParaRPr lang="en-US" dirty="0">
              <a:solidFill>
                <a:schemeClr val="tx1"/>
              </a:solidFill>
            </a:endParaRPr>
          </a:p>
        </p:txBody>
      </p:sp>
      <p:sp>
        <p:nvSpPr>
          <p:cNvPr id="5" name="Title 4"/>
          <p:cNvSpPr>
            <a:spLocks noGrp="1"/>
          </p:cNvSpPr>
          <p:nvPr>
            <p:ph type="title"/>
          </p:nvPr>
        </p:nvSpPr>
        <p:spPr>
          <a:xfrm>
            <a:off x="379519" y="548429"/>
            <a:ext cx="7584609" cy="776103"/>
          </a:xfrm>
        </p:spPr>
        <p:txBody>
          <a:bodyPr>
            <a:normAutofit/>
          </a:bodyPr>
          <a:lstStyle/>
          <a:p>
            <a:r>
              <a:rPr lang="en-US" sz="3600" dirty="0" smtClean="0">
                <a:latin typeface="Forte" pitchFamily="66" charset="0"/>
              </a:rPr>
              <a:t>  When Life Hurts, Writing Can Help</a:t>
            </a:r>
            <a:endParaRPr lang="en-US" sz="3600" dirty="0">
              <a:latin typeface="Forte" pitchFamily="66" charset="0"/>
            </a:endParaRPr>
          </a:p>
        </p:txBody>
      </p:sp>
      <p:pic>
        <p:nvPicPr>
          <p:cNvPr id="7" name="Picture 6" descr="images (1).jpg"/>
          <p:cNvPicPr>
            <a:picLocks noChangeAspect="1"/>
          </p:cNvPicPr>
          <p:nvPr/>
        </p:nvPicPr>
        <p:blipFill>
          <a:blip r:embed="rId2"/>
          <a:srcRect b="22198"/>
          <a:stretch>
            <a:fillRect/>
          </a:stretch>
        </p:blipFill>
        <p:spPr>
          <a:xfrm>
            <a:off x="2570889" y="1324532"/>
            <a:ext cx="2650039" cy="2604560"/>
          </a:xfrm>
          <a:prstGeom prst="rect">
            <a:avLst/>
          </a:prstGeom>
        </p:spPr>
      </p:pic>
    </p:spTree>
    <p:extLst>
      <p:ext uri="{BB962C8B-B14F-4D97-AF65-F5344CB8AC3E}">
        <p14:creationId xmlns:p14="http://schemas.microsoft.com/office/powerpoint/2010/main" xmlns="" val="3808502123"/>
      </p:ext>
    </p:extLst>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smtClean="0">
                <a:latin typeface="Forte" pitchFamily="66" charset="0"/>
              </a:rPr>
              <a:t>What Does Writing Do For Us?</a:t>
            </a:r>
            <a:endParaRPr lang="en-CA" sz="3600" dirty="0">
              <a:latin typeface="Forte" pitchFamily="66" charset="0"/>
            </a:endParaRPr>
          </a:p>
        </p:txBody>
      </p:sp>
      <p:sp>
        <p:nvSpPr>
          <p:cNvPr id="3" name="Text Placeholder 2"/>
          <p:cNvSpPr>
            <a:spLocks noGrp="1"/>
          </p:cNvSpPr>
          <p:nvPr>
            <p:ph type="body" sz="quarter" idx="12"/>
          </p:nvPr>
        </p:nvSpPr>
        <p:spPr>
          <a:xfrm>
            <a:off x="4327072" y="1486806"/>
            <a:ext cx="3705580" cy="3985526"/>
          </a:xfrm>
        </p:spPr>
        <p:txBody>
          <a:bodyPr>
            <a:normAutofit/>
          </a:bodyPr>
          <a:lstStyle/>
          <a:p>
            <a:r>
              <a:rPr lang="en-CA" dirty="0" smtClean="0">
                <a:solidFill>
                  <a:schemeClr val="tx1"/>
                </a:solidFill>
              </a:rPr>
              <a:t>Helps reduce stress; lower blood pressure &amp; heart rate</a:t>
            </a:r>
          </a:p>
          <a:p>
            <a:r>
              <a:rPr lang="en-CA" dirty="0" smtClean="0">
                <a:solidFill>
                  <a:schemeClr val="tx1"/>
                </a:solidFill>
              </a:rPr>
              <a:t>Helps reclaim your voice &amp; honour your uniqueness</a:t>
            </a:r>
          </a:p>
          <a:p>
            <a:r>
              <a:rPr lang="en-CA" dirty="0" smtClean="0">
                <a:solidFill>
                  <a:schemeClr val="tx1"/>
                </a:solidFill>
              </a:rPr>
              <a:t>Encourages reflection and greater insight</a:t>
            </a:r>
          </a:p>
          <a:p>
            <a:r>
              <a:rPr lang="en-CA" dirty="0" smtClean="0">
                <a:solidFill>
                  <a:schemeClr val="tx1"/>
                </a:solidFill>
              </a:rPr>
              <a:t>Builds community through shared story</a:t>
            </a:r>
          </a:p>
          <a:p>
            <a:endParaRPr lang="en-CA" dirty="0" smtClean="0"/>
          </a:p>
          <a:p>
            <a:endParaRPr lang="en-CA" dirty="0"/>
          </a:p>
        </p:txBody>
      </p:sp>
      <p:sp>
        <p:nvSpPr>
          <p:cNvPr id="4" name="Text Placeholder 3"/>
          <p:cNvSpPr>
            <a:spLocks noGrp="1"/>
          </p:cNvSpPr>
          <p:nvPr>
            <p:ph type="body" sz="quarter" idx="13"/>
          </p:nvPr>
        </p:nvSpPr>
        <p:spPr>
          <a:xfrm>
            <a:off x="379520" y="1486806"/>
            <a:ext cx="3514725" cy="3985526"/>
          </a:xfrm>
        </p:spPr>
        <p:txBody>
          <a:bodyPr>
            <a:normAutofit fontScale="92500" lnSpcReduction="10000"/>
          </a:bodyPr>
          <a:lstStyle/>
          <a:p>
            <a:r>
              <a:rPr lang="en-CA" sz="2600" dirty="0" smtClean="0">
                <a:solidFill>
                  <a:schemeClr val="tx1"/>
                </a:solidFill>
              </a:rPr>
              <a:t>Translates emotions into words</a:t>
            </a:r>
          </a:p>
          <a:p>
            <a:r>
              <a:rPr lang="en-CA" sz="2600" dirty="0" smtClean="0">
                <a:solidFill>
                  <a:schemeClr val="tx1"/>
                </a:solidFill>
              </a:rPr>
              <a:t>Connects feelings with upsetting events</a:t>
            </a:r>
          </a:p>
          <a:p>
            <a:r>
              <a:rPr lang="en-CA" sz="2600" dirty="0" smtClean="0">
                <a:solidFill>
                  <a:schemeClr val="tx1"/>
                </a:solidFill>
              </a:rPr>
              <a:t>Makes thoughts/feelings more accessible</a:t>
            </a:r>
          </a:p>
          <a:p>
            <a:r>
              <a:rPr lang="en-CA" sz="2600" dirty="0" smtClean="0">
                <a:solidFill>
                  <a:schemeClr val="tx1"/>
                </a:solidFill>
              </a:rPr>
              <a:t>Reduces “emotional inhibition”—factors that create disease</a:t>
            </a:r>
          </a:p>
          <a:p>
            <a:r>
              <a:rPr lang="en-CA" sz="2600" dirty="0" smtClean="0">
                <a:solidFill>
                  <a:schemeClr val="tx1"/>
                </a:solidFill>
              </a:rPr>
              <a:t>Strengthens antibody responses</a:t>
            </a:r>
          </a:p>
          <a:p>
            <a:endParaRPr lang="en-CA" sz="2600" dirty="0" smtClean="0">
              <a:solidFill>
                <a:schemeClr val="tx1"/>
              </a:solidFill>
            </a:endParaRPr>
          </a:p>
          <a:p>
            <a:endParaRPr lang="en-CA" dirty="0"/>
          </a:p>
        </p:txBody>
      </p:sp>
    </p:spTree>
    <p:extLst>
      <p:ext uri="{BB962C8B-B14F-4D97-AF65-F5344CB8AC3E}">
        <p14:creationId xmlns:p14="http://schemas.microsoft.com/office/powerpoint/2010/main" xmlns="" val="583121305"/>
      </p:ext>
    </p:extLst>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379521" y="1460213"/>
            <a:ext cx="7908131" cy="424732"/>
          </a:xfrm>
        </p:spPr>
        <p:txBody>
          <a:bodyPr/>
          <a:lstStyle/>
          <a:p>
            <a:pPr>
              <a:buNone/>
            </a:pPr>
            <a:endParaRPr lang="en-US" dirty="0"/>
          </a:p>
        </p:txBody>
      </p:sp>
      <p:sp>
        <p:nvSpPr>
          <p:cNvPr id="5" name="Title 4"/>
          <p:cNvSpPr>
            <a:spLocks noGrp="1"/>
          </p:cNvSpPr>
          <p:nvPr>
            <p:ph type="title"/>
          </p:nvPr>
        </p:nvSpPr>
        <p:spPr/>
        <p:txBody>
          <a:bodyPr>
            <a:normAutofit/>
          </a:bodyPr>
          <a:lstStyle/>
          <a:p>
            <a:r>
              <a:rPr lang="en-US" sz="3600" dirty="0" smtClean="0">
                <a:latin typeface="Forte" pitchFamily="66" charset="0"/>
              </a:rPr>
              <a:t>When is Writing Most Healing?</a:t>
            </a:r>
            <a:endParaRPr lang="en-US" sz="3600" dirty="0">
              <a:latin typeface="Forte" pitchFamily="66" charset="0"/>
            </a:endParaRPr>
          </a:p>
        </p:txBody>
      </p:sp>
      <p:pic>
        <p:nvPicPr>
          <p:cNvPr id="7" name="Picture 6" descr="iceberg.jpg"/>
          <p:cNvPicPr>
            <a:picLocks noChangeAspect="1"/>
          </p:cNvPicPr>
          <p:nvPr/>
        </p:nvPicPr>
        <p:blipFill>
          <a:blip r:embed="rId2"/>
          <a:stretch>
            <a:fillRect/>
          </a:stretch>
        </p:blipFill>
        <p:spPr>
          <a:xfrm>
            <a:off x="1099570" y="1788765"/>
            <a:ext cx="6189784" cy="4218139"/>
          </a:xfrm>
          <a:prstGeom prst="rect">
            <a:avLst/>
          </a:prstGeom>
        </p:spPr>
      </p:pic>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79521" y="1460213"/>
            <a:ext cx="7908131" cy="3899578"/>
          </a:xfrm>
        </p:spPr>
        <p:txBody>
          <a:bodyPr/>
          <a:lstStyle/>
          <a:p>
            <a:endParaRPr lang="en-US" dirty="0"/>
          </a:p>
        </p:txBody>
      </p:sp>
      <p:sp>
        <p:nvSpPr>
          <p:cNvPr id="3" name="Title 2"/>
          <p:cNvSpPr>
            <a:spLocks noGrp="1"/>
          </p:cNvSpPr>
          <p:nvPr>
            <p:ph type="title"/>
          </p:nvPr>
        </p:nvSpPr>
        <p:spPr>
          <a:xfrm>
            <a:off x="379520" y="548429"/>
            <a:ext cx="7737538" cy="776103"/>
          </a:xfrm>
        </p:spPr>
        <p:txBody>
          <a:bodyPr>
            <a:noAutofit/>
          </a:bodyPr>
          <a:lstStyle/>
          <a:p>
            <a:r>
              <a:rPr lang="en-US" sz="3600" dirty="0" smtClean="0">
                <a:latin typeface="Forte" pitchFamily="66" charset="0"/>
              </a:rPr>
              <a:t>When You Go Down the Rabbit Hole…</a:t>
            </a:r>
            <a:endParaRPr lang="en-US" sz="3600" dirty="0">
              <a:latin typeface="Forte" pitchFamily="66" charset="0"/>
            </a:endParaRPr>
          </a:p>
        </p:txBody>
      </p:sp>
      <p:pic>
        <p:nvPicPr>
          <p:cNvPr id="4" name="Picture 3" descr="AliceDownTheRabbitHolePoster-1.jpg"/>
          <p:cNvPicPr>
            <a:picLocks noChangeAspect="1"/>
          </p:cNvPicPr>
          <p:nvPr/>
        </p:nvPicPr>
        <p:blipFill>
          <a:blip r:embed="rId2"/>
          <a:stretch>
            <a:fillRect/>
          </a:stretch>
        </p:blipFill>
        <p:spPr>
          <a:xfrm>
            <a:off x="2355927" y="1460213"/>
            <a:ext cx="3559738" cy="5029200"/>
          </a:xfrm>
          <a:prstGeom prst="rect">
            <a:avLst/>
          </a:prstGeom>
        </p:spPr>
      </p:pic>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379521" y="1460212"/>
            <a:ext cx="7908131" cy="3576021"/>
          </a:xfrm>
        </p:spPr>
        <p:txBody>
          <a:bodyPr/>
          <a:lstStyle/>
          <a:p>
            <a:r>
              <a:rPr lang="en-US" sz="2800" dirty="0" smtClean="0"/>
              <a:t>Gratitude Journaling</a:t>
            </a:r>
          </a:p>
          <a:p>
            <a:r>
              <a:rPr lang="en-US" sz="2800" dirty="0" smtClean="0"/>
              <a:t>Blogging</a:t>
            </a:r>
          </a:p>
          <a:p>
            <a:r>
              <a:rPr lang="en-US" sz="2800" dirty="0" smtClean="0"/>
              <a:t>Stream-of-consciousness writing</a:t>
            </a:r>
          </a:p>
          <a:p>
            <a:r>
              <a:rPr lang="en-US" sz="2800" dirty="0" smtClean="0"/>
              <a:t>Art journaling</a:t>
            </a:r>
          </a:p>
          <a:p>
            <a:r>
              <a:rPr lang="en-US" sz="2800" dirty="0" smtClean="0"/>
              <a:t>A Line-A-Day journaling</a:t>
            </a:r>
            <a:endParaRPr lang="en-US" sz="2800" dirty="0"/>
          </a:p>
        </p:txBody>
      </p:sp>
      <p:sp>
        <p:nvSpPr>
          <p:cNvPr id="5" name="Title 4"/>
          <p:cNvSpPr>
            <a:spLocks noGrp="1"/>
          </p:cNvSpPr>
          <p:nvPr>
            <p:ph type="title"/>
          </p:nvPr>
        </p:nvSpPr>
        <p:spPr/>
        <p:txBody>
          <a:bodyPr>
            <a:normAutofit/>
          </a:bodyPr>
          <a:lstStyle/>
          <a:p>
            <a:r>
              <a:rPr lang="en-US" sz="3600" dirty="0" smtClean="0">
                <a:latin typeface="Forte" pitchFamily="66" charset="0"/>
              </a:rPr>
              <a:t>Different Types of Journaling</a:t>
            </a:r>
            <a:endParaRPr lang="en-US" sz="3600" dirty="0">
              <a:latin typeface="Forte" pitchFamily="66" charset="0"/>
            </a:endParaRPr>
          </a:p>
        </p:txBody>
      </p:sp>
      <p:pic>
        <p:nvPicPr>
          <p:cNvPr id="7" name="Picture 6" descr="images.jpg"/>
          <p:cNvPicPr preferRelativeResize="0">
            <a:picLocks noChangeAspect="1"/>
          </p:cNvPicPr>
          <p:nvPr/>
        </p:nvPicPr>
        <p:blipFill>
          <a:blip r:embed="rId2"/>
          <a:stretch>
            <a:fillRect/>
          </a:stretch>
        </p:blipFill>
        <p:spPr>
          <a:xfrm rot="-300000">
            <a:off x="2000937" y="4332488"/>
            <a:ext cx="2490373" cy="1865376"/>
          </a:xfrm>
          <a:prstGeom prst="rect">
            <a:avLst/>
          </a:prstGeom>
          <a:ln>
            <a:noFill/>
          </a:ln>
          <a:effectLst>
            <a:softEdge rad="112500"/>
          </a:effectLst>
        </p:spPr>
      </p:pic>
      <p:pic>
        <p:nvPicPr>
          <p:cNvPr id="9" name="Picture 8" descr="art journal.jpg"/>
          <p:cNvPicPr>
            <a:picLocks noChangeAspect="1"/>
          </p:cNvPicPr>
          <p:nvPr/>
        </p:nvPicPr>
        <p:blipFill>
          <a:blip r:embed="rId3"/>
          <a:srcRect l="6754" t="1267" b="10265"/>
          <a:stretch>
            <a:fillRect/>
          </a:stretch>
        </p:blipFill>
        <p:spPr>
          <a:xfrm rot="-1200000">
            <a:off x="5750723" y="1249140"/>
            <a:ext cx="2401186" cy="2912223"/>
          </a:xfrm>
          <a:prstGeom prst="rect">
            <a:avLst/>
          </a:prstGeom>
        </p:spPr>
      </p:pic>
      <p:pic>
        <p:nvPicPr>
          <p:cNvPr id="12" name="Picture 11" descr="Screen-Shot-2018-01-07-at-16.42.55.png"/>
          <p:cNvPicPr>
            <a:picLocks noChangeAspect="1"/>
          </p:cNvPicPr>
          <p:nvPr/>
        </p:nvPicPr>
        <p:blipFill>
          <a:blip r:embed="rId4"/>
          <a:srcRect r="12527" b="22309"/>
          <a:stretch>
            <a:fillRect/>
          </a:stretch>
        </p:blipFill>
        <p:spPr>
          <a:xfrm rot="1080000">
            <a:off x="4255158" y="3664633"/>
            <a:ext cx="4577001" cy="2743200"/>
          </a:xfrm>
          <a:prstGeom prst="rect">
            <a:avLst/>
          </a:prstGeom>
        </p:spPr>
      </p:pic>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79521" y="1460213"/>
            <a:ext cx="7908131" cy="5144998"/>
          </a:xfrm>
        </p:spPr>
        <p:txBody>
          <a:bodyPr/>
          <a:lstStyle/>
          <a:p>
            <a:r>
              <a:rPr lang="en-US" sz="2800" dirty="0" smtClean="0">
                <a:solidFill>
                  <a:schemeClr val="tx1"/>
                </a:solidFill>
              </a:rPr>
              <a:t>Journal for yourself.   There’s no wrong way to journal. </a:t>
            </a:r>
          </a:p>
          <a:p>
            <a:r>
              <a:rPr lang="en-US" sz="2800" dirty="0" smtClean="0">
                <a:solidFill>
                  <a:schemeClr val="tx1"/>
                </a:solidFill>
              </a:rPr>
              <a:t>Find a quiet place to write where you won’t be interrupted.</a:t>
            </a:r>
          </a:p>
          <a:p>
            <a:r>
              <a:rPr lang="en-US" sz="2800" dirty="0" smtClean="0">
                <a:solidFill>
                  <a:schemeClr val="tx1"/>
                </a:solidFill>
              </a:rPr>
              <a:t>Set the timer for 15 minutes.  Try to write regularly.</a:t>
            </a:r>
          </a:p>
          <a:p>
            <a:r>
              <a:rPr lang="en-US" sz="2800" dirty="0" smtClean="0">
                <a:solidFill>
                  <a:schemeClr val="tx1"/>
                </a:solidFill>
              </a:rPr>
              <a:t>Write in whatever way is most natural for you</a:t>
            </a:r>
          </a:p>
          <a:p>
            <a:r>
              <a:rPr lang="en-US" sz="2800" dirty="0" smtClean="0">
                <a:solidFill>
                  <a:schemeClr val="tx1"/>
                </a:solidFill>
              </a:rPr>
              <a:t>Write Freely.  Don’t worry about grammar, spelling or punctuation.</a:t>
            </a:r>
          </a:p>
          <a:p>
            <a:r>
              <a:rPr lang="en-US" sz="2800" dirty="0" smtClean="0">
                <a:solidFill>
                  <a:schemeClr val="tx1"/>
                </a:solidFill>
              </a:rPr>
              <a:t>Keep your journal private.</a:t>
            </a:r>
            <a:endParaRPr lang="en-US" sz="2800" dirty="0" smtClean="0"/>
          </a:p>
          <a:p>
            <a:endParaRPr lang="en-US" dirty="0" smtClean="0"/>
          </a:p>
          <a:p>
            <a:pPr>
              <a:buNone/>
            </a:pPr>
            <a:endParaRPr lang="en-US" dirty="0"/>
          </a:p>
        </p:txBody>
      </p:sp>
      <p:sp>
        <p:nvSpPr>
          <p:cNvPr id="3" name="Title 2"/>
          <p:cNvSpPr>
            <a:spLocks noGrp="1"/>
          </p:cNvSpPr>
          <p:nvPr>
            <p:ph type="title"/>
          </p:nvPr>
        </p:nvSpPr>
        <p:spPr/>
        <p:txBody>
          <a:bodyPr>
            <a:normAutofit/>
          </a:bodyPr>
          <a:lstStyle/>
          <a:p>
            <a:r>
              <a:rPr lang="en-US" sz="3600" dirty="0" smtClean="0">
                <a:latin typeface="Forte" pitchFamily="66" charset="0"/>
              </a:rPr>
              <a:t>Writing Alone:  Keeping a Journal</a:t>
            </a:r>
            <a:endParaRPr lang="en-US" sz="3600" dirty="0">
              <a:latin typeface="Forte" pitchFamily="66" charset="0"/>
            </a:endParaRPr>
          </a:p>
        </p:txBody>
      </p:sp>
    </p:spTree>
  </p:cSld>
  <p:clrMapOvr>
    <a:masterClrMapping/>
  </p:clrMapOvr>
  <p:transition>
    <p:dissolve/>
  </p:transition>
  <p:timing>
    <p:tnLst>
      <p:par>
        <p:cTn id="1" dur="indefinite" restart="never" nodeType="tmRoot"/>
      </p:par>
    </p:tnLst>
  </p:timing>
</p:sld>
</file>

<file path=ppt/theme/theme1.xml><?xml version="1.0" encoding="utf-8"?>
<a:theme xmlns:a="http://schemas.openxmlformats.org/drawingml/2006/main" name="Universal Title Design">
  <a:themeElements>
    <a:clrScheme name="POGO Colours - Primary Palette">
      <a:dk1>
        <a:srgbClr val="171717"/>
      </a:dk1>
      <a:lt1>
        <a:srgbClr val="FFFFFF"/>
      </a:lt1>
      <a:dk2>
        <a:srgbClr val="FEFFFF"/>
      </a:dk2>
      <a:lt2>
        <a:srgbClr val="FEFFFF"/>
      </a:lt2>
      <a:accent1>
        <a:srgbClr val="0074BF"/>
      </a:accent1>
      <a:accent2>
        <a:srgbClr val="0099D8"/>
      </a:accent2>
      <a:accent3>
        <a:srgbClr val="00BBE5"/>
      </a:accent3>
      <a:accent4>
        <a:srgbClr val="7DC242"/>
      </a:accent4>
      <a:accent5>
        <a:srgbClr val="414042"/>
      </a:accent5>
      <a:accent6>
        <a:srgbClr val="FFFFFF"/>
      </a:accent6>
      <a:hlink>
        <a:srgbClr val="774A00"/>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4x3POGOPPTTemplateFNL11July19.pptx" id="{167D9230-A7CD-4517-8FC1-BF23E480C6B7}" vid="{AA8DB229-E640-45A9-8A8C-70B955013808}"/>
    </a:ext>
  </a:extLst>
</a:theme>
</file>

<file path=ppt/theme/theme2.xml><?xml version="1.0" encoding="utf-8"?>
<a:theme xmlns:a="http://schemas.openxmlformats.org/drawingml/2006/main" name="2_Primary Presentation">
  <a:themeElements>
    <a:clrScheme name="POGO">
      <a:dk1>
        <a:srgbClr val="171717"/>
      </a:dk1>
      <a:lt1>
        <a:srgbClr val="FFFFFF"/>
      </a:lt1>
      <a:dk2>
        <a:srgbClr val="FEFFFF"/>
      </a:dk2>
      <a:lt2>
        <a:srgbClr val="FEFFFF"/>
      </a:lt2>
      <a:accent1>
        <a:srgbClr val="0061B2"/>
      </a:accent1>
      <a:accent2>
        <a:srgbClr val="72B831"/>
      </a:accent2>
      <a:accent3>
        <a:srgbClr val="0087D0"/>
      </a:accent3>
      <a:accent4>
        <a:srgbClr val="00AFE2"/>
      </a:accent4>
      <a:accent5>
        <a:srgbClr val="EF9401"/>
      </a:accent5>
      <a:accent6>
        <a:srgbClr val="FEFFFF"/>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4x3POGOPPTTemplateFNL11July19.pptx" id="{167D9230-A7CD-4517-8FC1-BF23E480C6B7}" vid="{335CAD8C-B17A-413E-A0EF-9F7ECD34491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4x3POGOPPTTemplateFNL11July19</Template>
  <TotalTime>269</TotalTime>
  <Words>393</Words>
  <Application>Microsoft Office PowerPoint</Application>
  <PresentationFormat>On-screen Show (4:3)</PresentationFormat>
  <Paragraphs>55</Paragraphs>
  <Slides>10</Slides>
  <Notes>0</Notes>
  <HiddenSlides>0</HiddenSlides>
  <MMClips>0</MMClips>
  <ScaleCrop>false</ScaleCrop>
  <HeadingPairs>
    <vt:vector size="4" baseType="variant">
      <vt:variant>
        <vt:lpstr>Theme</vt:lpstr>
      </vt:variant>
      <vt:variant>
        <vt:i4>2</vt:i4>
      </vt:variant>
      <vt:variant>
        <vt:lpstr>Slide Titles</vt:lpstr>
      </vt:variant>
      <vt:variant>
        <vt:i4>10</vt:i4>
      </vt:variant>
    </vt:vector>
  </HeadingPairs>
  <TitlesOfParts>
    <vt:vector size="12" baseType="lpstr">
      <vt:lpstr>Universal Title Design</vt:lpstr>
      <vt:lpstr>2_Primary Presentation</vt:lpstr>
      <vt:lpstr>Slide 1</vt:lpstr>
      <vt:lpstr>“But Who Are You?”</vt:lpstr>
      <vt:lpstr>Why Write?</vt:lpstr>
      <vt:lpstr>  When Life Hurts, Writing Can Help</vt:lpstr>
      <vt:lpstr>What Does Writing Do For Us?</vt:lpstr>
      <vt:lpstr>When is Writing Most Healing?</vt:lpstr>
      <vt:lpstr>When You Go Down the Rabbit Hole…</vt:lpstr>
      <vt:lpstr>Different Types of Journaling</vt:lpstr>
      <vt:lpstr>Writing Alone:  Keeping a Journal</vt:lpstr>
      <vt:lpstr>Last Words…</vt:lpstr>
    </vt:vector>
  </TitlesOfParts>
  <Company>POGO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Joni Serio</dc:creator>
  <cp:lastModifiedBy>Sharon</cp:lastModifiedBy>
  <cp:revision>36</cp:revision>
  <cp:lastPrinted>2018-06-21T18:14:49Z</cp:lastPrinted>
  <dcterms:created xsi:type="dcterms:W3CDTF">2019-07-31T18:49:05Z</dcterms:created>
  <dcterms:modified xsi:type="dcterms:W3CDTF">2019-10-10T18:56:25Z</dcterms:modified>
</cp:coreProperties>
</file>