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731" r:id="rId2"/>
  </p:sldMasterIdLst>
  <p:notesMasterIdLst>
    <p:notesMasterId r:id="rId7"/>
  </p:notesMasterIdLst>
  <p:handoutMasterIdLst>
    <p:handoutMasterId r:id="rId8"/>
  </p:handout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 Zorzi" initials="KZ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6654"/>
    <a:srgbClr val="00BBE5"/>
    <a:srgbClr val="0075BF"/>
    <a:srgbClr val="0099D8"/>
    <a:srgbClr val="7DC242"/>
    <a:srgbClr val="414042"/>
    <a:srgbClr val="D31D57"/>
    <a:srgbClr val="A1007D"/>
    <a:srgbClr val="F5A81C"/>
    <a:srgbClr val="F6C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50" autoAdjust="0"/>
  </p:normalViewPr>
  <p:slideViewPr>
    <p:cSldViewPr snapToGrid="0" snapToObjects="1"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56" d="100"/>
          <a:sy n="156" d="100"/>
        </p:scale>
        <p:origin x="608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FF8098-64EA-F343-B7B2-05C4125150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AD6195-6045-AC4B-8786-A9B3F8FE9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C326F-F1A4-A64C-9976-5572560BE8EB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6F0975-A353-9A4E-93A6-7988FEBD0B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8D3FCE-5F8C-3442-B3DA-6456F12EA0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F9891-DFD0-0049-A136-F83B879C2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22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5D21B-C143-D74A-8AF2-54ACE2031BE1}" type="datetimeFigureOut">
              <a:rPr lang="en-US" smtClean="0"/>
              <a:t>7/31/2019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65F71-58FE-3049-A2F2-CF1E9F2CC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1AA9276-EB7B-8445-9528-0F3C50447F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06" y="1566864"/>
            <a:ext cx="4705350" cy="201593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7500"/>
              </a:lnSpc>
              <a:buNone/>
              <a:defRPr sz="6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Session Title (insert</a:t>
            </a:r>
            <a:r>
              <a:rPr lang="en-US" dirty="0"/>
              <a:t>)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90748" y="5334867"/>
            <a:ext cx="38887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Dr. John </a:t>
            </a:r>
            <a:r>
              <a:rPr lang="en-US" dirty="0" err="1" smtClean="0"/>
              <a:t>McLongname</a:t>
            </a:r>
            <a:r>
              <a:rPr lang="en-US" dirty="0" smtClean="0"/>
              <a:t>, MD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Dr. Jane </a:t>
            </a:r>
            <a:r>
              <a:rPr lang="en-US" dirty="0" err="1" smtClean="0"/>
              <a:t>MacShortname</a:t>
            </a:r>
            <a:r>
              <a:rPr lang="en-US" dirty="0" smtClean="0"/>
              <a:t>, OC </a:t>
            </a:r>
            <a:r>
              <a:rPr lang="en-US" dirty="0" err="1" smtClean="0"/>
              <a:t>MBChB</a:t>
            </a:r>
            <a:r>
              <a:rPr lang="en-US" dirty="0" smtClean="0"/>
              <a:t> </a:t>
            </a:r>
            <a:r>
              <a:rPr lang="en-US" dirty="0" err="1" smtClean="0"/>
              <a:t>FRCPC</a:t>
            </a:r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1506" y="5334867"/>
            <a:ext cx="16160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rgbClr val="00B0F0"/>
                </a:solidFill>
              </a:defRPr>
            </a:lvl1pPr>
          </a:lstStyle>
          <a:p>
            <a:pPr lvl="0"/>
            <a:r>
              <a:rPr lang="en-CA" sz="2000" dirty="0" smtClean="0">
                <a:solidFill>
                  <a:srgbClr val="00B2D4"/>
                </a:solidFill>
                <a:cs typeface="Calibri" panose="020F0502020204030204" pitchFamily="34" charset="0"/>
              </a:rPr>
              <a:t>Presented </a:t>
            </a:r>
            <a:r>
              <a:rPr lang="en-CA" sz="2000" dirty="0" smtClean="0">
                <a:solidFill>
                  <a:srgbClr val="00B2D4"/>
                </a:solidFill>
                <a:cs typeface="Calibri" panose="020F0502020204030204" pitchFamily="34" charset="0"/>
              </a:rPr>
              <a:t>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889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418A8-4F09-0C4B-A3AE-EDAF91BFEF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42910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A44963-E80D-DE4E-8C6E-48E741FF1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8429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0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BC7D2690-E9A9-7E4A-B576-D5DADF1F2B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57930"/>
            <a:ext cx="7011880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8ACA16-708C-A843-9586-FA9D93741A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27072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2062830-4B5F-BD47-A7B5-46A0C144AC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D089A79-F396-A047-93DA-F6DC97B620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9714"/>
            <a:ext cx="2636333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9228D1C-5248-944A-A79F-3941079B8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1940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681B606-719E-8641-9AAC-8077EFE511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24071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81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Box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595C61F-E708-FD4B-A878-F6934EFA3D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85160" y="1462223"/>
            <a:ext cx="3795713" cy="387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E96DBDF-142B-3E4B-8C87-751790CD74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62224"/>
            <a:ext cx="4479862" cy="38709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104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B9F062-6F26-C648-B58B-BA04EACD85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1986"/>
          <a:stretch/>
        </p:blipFill>
        <p:spPr>
          <a:xfrm>
            <a:off x="5915025" y="0"/>
            <a:ext cx="3228975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190" y="115330"/>
            <a:ext cx="1856480" cy="114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1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B9F037-6FFB-094B-8FAB-C2B1236AD2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0885" y="6357046"/>
            <a:ext cx="386811" cy="5009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4FF6C7-31A5-9946-BEA5-CBAB3DBB908A}"/>
              </a:ext>
            </a:extLst>
          </p:cNvPr>
          <p:cNvSpPr txBox="1"/>
          <p:nvPr userDrawn="1"/>
        </p:nvSpPr>
        <p:spPr>
          <a:xfrm>
            <a:off x="8477251" y="6332314"/>
            <a:ext cx="3804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3B56B5D4-84E3-5F46-B76F-2867A36A5E84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20" y="5669856"/>
            <a:ext cx="1759383" cy="108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8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776" r:id="rId2"/>
    <p:sldLayoutId id="2147483777" r:id="rId3"/>
    <p:sldLayoutId id="2147483778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21506" y="3709640"/>
            <a:ext cx="4705350" cy="8604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21506" y="4845051"/>
            <a:ext cx="2909888" cy="3143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 smtClean="0"/>
              <a:t>Presented </a:t>
            </a:r>
            <a:r>
              <a:rPr lang="en-US" dirty="0" smtClean="0"/>
              <a:t>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71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5998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850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3121305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al Title Design">
  <a:themeElements>
    <a:clrScheme name="POGO Colours - Primary Palette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74BF"/>
      </a:accent1>
      <a:accent2>
        <a:srgbClr val="0099D8"/>
      </a:accent2>
      <a:accent3>
        <a:srgbClr val="00BBE5"/>
      </a:accent3>
      <a:accent4>
        <a:srgbClr val="7DC242"/>
      </a:accent4>
      <a:accent5>
        <a:srgbClr val="414042"/>
      </a:accent5>
      <a:accent6>
        <a:srgbClr val="FFFFFF"/>
      </a:accent6>
      <a:hlink>
        <a:srgbClr val="774A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AA8DB229-E640-45A9-8A8C-70B955013808}"/>
    </a:ext>
  </a:extLst>
</a:theme>
</file>

<file path=ppt/theme/theme2.xml><?xml version="1.0" encoding="utf-8"?>
<a:theme xmlns:a="http://schemas.openxmlformats.org/drawingml/2006/main" name="2_Primary Presentation">
  <a:themeElements>
    <a:clrScheme name="POGO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61B2"/>
      </a:accent1>
      <a:accent2>
        <a:srgbClr val="72B831"/>
      </a:accent2>
      <a:accent3>
        <a:srgbClr val="0087D0"/>
      </a:accent3>
      <a:accent4>
        <a:srgbClr val="00AFE2"/>
      </a:accent4>
      <a:accent5>
        <a:srgbClr val="EF9401"/>
      </a:accent5>
      <a:accent6>
        <a:srgbClr val="FE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335CAD8C-B17A-413E-A0EF-9F7ECD34491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4x3POGOPPTTemplateFNL11July19</Template>
  <TotalTime>10</TotalTime>
  <Words>3</Words>
  <Application>Microsoft Office PowerPoint</Application>
  <PresentationFormat>On-screen Show (4:3)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Universal Title Design</vt:lpstr>
      <vt:lpstr>2_Primary Presentation</vt:lpstr>
      <vt:lpstr>PowerPoint Presentation</vt:lpstr>
      <vt:lpstr>PowerPoint Presentation</vt:lpstr>
      <vt:lpstr>PowerPoint Presentation</vt:lpstr>
      <vt:lpstr>PowerPoint Presentation</vt:lpstr>
    </vt:vector>
  </TitlesOfParts>
  <Company>POGO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Joni Serio</dc:creator>
  <cp:lastModifiedBy>Joni Serio</cp:lastModifiedBy>
  <cp:revision>3</cp:revision>
  <cp:lastPrinted>2018-06-21T18:14:49Z</cp:lastPrinted>
  <dcterms:created xsi:type="dcterms:W3CDTF">2019-07-31T18:49:05Z</dcterms:created>
  <dcterms:modified xsi:type="dcterms:W3CDTF">2019-07-31T18:59:59Z</dcterms:modified>
</cp:coreProperties>
</file>